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42.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4.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93" r:id="rId5"/>
    <p:sldMasterId id="2147483694" r:id="rId6"/>
    <p:sldMasterId id="2147483695" r:id="rId7"/>
    <p:sldMasterId id="2147483696" r:id="rId8"/>
  </p:sldMasterIdLst>
  <p:notesMasterIdLst>
    <p:notesMasterId r:id="rId9"/>
  </p:notesMasterIdLst>
  <p:sldIdLst>
    <p:sldId id="256" r:id="rId10"/>
    <p:sldId id="257" r:id="rId11"/>
    <p:sldId id="258" r:id="rId12"/>
    <p:sldId id="259" r:id="rId13"/>
    <p:sldId id="260" r:id="rId14"/>
    <p:sldId id="261" r:id="rId15"/>
    <p:sldId id="262" r:id="rId16"/>
    <p:sldId id="263" r:id="rId17"/>
    <p:sldId id="264" r:id="rId18"/>
    <p:sldId id="265" r:id="rId19"/>
    <p:sldId id="266" r:id="rId20"/>
    <p:sldId id="267" r:id="rId21"/>
    <p:sldId id="268" r:id="rId22"/>
    <p:sldId id="269" r:id="rId23"/>
    <p:sldId id="270" r:id="rId24"/>
    <p:sldId id="271" r:id="rId25"/>
    <p:sldId id="272" r:id="rId26"/>
    <p:sldId id="273" r:id="rId27"/>
    <p:sldId id="274" r:id="rId28"/>
    <p:sldId id="275" r:id="rId29"/>
    <p:sldId id="276" r:id="rId30"/>
    <p:sldId id="277" r:id="rId31"/>
    <p:sldId id="278" r:id="rId32"/>
    <p:sldId id="279" r:id="rId33"/>
    <p:sldId id="280" r:id="rId34"/>
    <p:sldId id="281" r:id="rId35"/>
    <p:sldId id="282" r:id="rId36"/>
    <p:sldId id="283" r:id="rId37"/>
    <p:sldId id="284" r:id="rId38"/>
    <p:sldId id="285" r:id="rId39"/>
    <p:sldId id="286" r:id="rId40"/>
    <p:sldId id="287" r:id="rId41"/>
    <p:sldId id="288" r:id="rId42"/>
    <p:sldId id="289" r:id="rId43"/>
    <p:sldId id="290" r:id="rId44"/>
    <p:sldId id="291" r:id="rId45"/>
    <p:sldId id="292" r:id="rId46"/>
    <p:sldId id="293" r:id="rId47"/>
    <p:sldId id="294" r:id="rId48"/>
    <p:sldId id="295" r:id="rId49"/>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9AA0A6"/>
          </p15:clr>
        </p15:guide>
        <p15:guide id="2" pos="5616">
          <p15:clr>
            <a:srgbClr val="9AA0A6"/>
          </p15:clr>
        </p15:guide>
        <p15:guide id="3" pos="576">
          <p15:clr>
            <a:srgbClr val="9AA0A6"/>
          </p15:clr>
        </p15:guide>
        <p15:guide id="4" pos="3456">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66D84588-ADD5-4BF7-9F41-3ABFDCAAAA55}">
  <a:tblStyle styleId="{66D84588-ADD5-4BF7-9F41-3ABFDCAAAA55}"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2FB3E2E7-683C-41B1-8B91-15A6E8B19870}"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5616"/>
        <p:guide pos="576"/>
        <p:guide pos="3456"/>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1.xml"/><Relationship Id="rId42" Type="http://schemas.openxmlformats.org/officeDocument/2006/relationships/slide" Target="slides/slide33.xml"/><Relationship Id="rId41" Type="http://schemas.openxmlformats.org/officeDocument/2006/relationships/slide" Target="slides/slide32.xml"/><Relationship Id="rId44" Type="http://schemas.openxmlformats.org/officeDocument/2006/relationships/slide" Target="slides/slide35.xml"/><Relationship Id="rId43" Type="http://schemas.openxmlformats.org/officeDocument/2006/relationships/slide" Target="slides/slide34.xml"/><Relationship Id="rId46" Type="http://schemas.openxmlformats.org/officeDocument/2006/relationships/slide" Target="slides/slide37.xml"/><Relationship Id="rId45" Type="http://schemas.openxmlformats.org/officeDocument/2006/relationships/slide" Target="slides/slide36.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notesMaster" Target="notesMasters/notesMaster1.xml"/><Relationship Id="rId48" Type="http://schemas.openxmlformats.org/officeDocument/2006/relationships/slide" Target="slides/slide39.xml"/><Relationship Id="rId47" Type="http://schemas.openxmlformats.org/officeDocument/2006/relationships/slide" Target="slides/slide38.xml"/><Relationship Id="rId49" Type="http://schemas.openxmlformats.org/officeDocument/2006/relationships/slide" Target="slides/slide40.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slideMaster" Target="slideMasters/slideMaster4.xml"/><Relationship Id="rId31" Type="http://schemas.openxmlformats.org/officeDocument/2006/relationships/slide" Target="slides/slide22.xml"/><Relationship Id="rId30" Type="http://schemas.openxmlformats.org/officeDocument/2006/relationships/slide" Target="slides/slide21.xml"/><Relationship Id="rId33" Type="http://schemas.openxmlformats.org/officeDocument/2006/relationships/slide" Target="slides/slide24.xml"/><Relationship Id="rId32" Type="http://schemas.openxmlformats.org/officeDocument/2006/relationships/slide" Target="slides/slide23.xml"/><Relationship Id="rId35" Type="http://schemas.openxmlformats.org/officeDocument/2006/relationships/slide" Target="slides/slide26.xml"/><Relationship Id="rId34" Type="http://schemas.openxmlformats.org/officeDocument/2006/relationships/slide" Target="slides/slide25.xml"/><Relationship Id="rId37" Type="http://schemas.openxmlformats.org/officeDocument/2006/relationships/slide" Target="slides/slide28.xml"/><Relationship Id="rId36" Type="http://schemas.openxmlformats.org/officeDocument/2006/relationships/slide" Target="slides/slide27.xml"/><Relationship Id="rId39" Type="http://schemas.openxmlformats.org/officeDocument/2006/relationships/slide" Target="slides/slide30.xml"/><Relationship Id="rId38" Type="http://schemas.openxmlformats.org/officeDocument/2006/relationships/slide" Target="slides/slide29.xml"/><Relationship Id="rId20" Type="http://schemas.openxmlformats.org/officeDocument/2006/relationships/slide" Target="slides/slide11.xml"/><Relationship Id="rId22" Type="http://schemas.openxmlformats.org/officeDocument/2006/relationships/slide" Target="slides/slide13.xml"/><Relationship Id="rId21" Type="http://schemas.openxmlformats.org/officeDocument/2006/relationships/slide" Target="slides/slide12.xml"/><Relationship Id="rId24" Type="http://schemas.openxmlformats.org/officeDocument/2006/relationships/slide" Target="slides/slide15.xml"/><Relationship Id="rId23" Type="http://schemas.openxmlformats.org/officeDocument/2006/relationships/slide" Target="slides/slide14.xml"/><Relationship Id="rId26" Type="http://schemas.openxmlformats.org/officeDocument/2006/relationships/slide" Target="slides/slide17.xml"/><Relationship Id="rId25" Type="http://schemas.openxmlformats.org/officeDocument/2006/relationships/slide" Target="slides/slide16.xml"/><Relationship Id="rId28" Type="http://schemas.openxmlformats.org/officeDocument/2006/relationships/slide" Target="slides/slide19.xml"/><Relationship Id="rId27" Type="http://schemas.openxmlformats.org/officeDocument/2006/relationships/slide" Target="slides/slide18.xml"/><Relationship Id="rId29" Type="http://schemas.openxmlformats.org/officeDocument/2006/relationships/slide" Target="slides/slide20.xml"/><Relationship Id="rId11" Type="http://schemas.openxmlformats.org/officeDocument/2006/relationships/slide" Target="slides/slide2.xml"/><Relationship Id="rId10" Type="http://schemas.openxmlformats.org/officeDocument/2006/relationships/slide" Target="slides/slide1.xml"/><Relationship Id="rId13" Type="http://schemas.openxmlformats.org/officeDocument/2006/relationships/slide" Target="slides/slide4.xml"/><Relationship Id="rId12" Type="http://schemas.openxmlformats.org/officeDocument/2006/relationships/slide" Target="slides/slide3.xml"/><Relationship Id="rId15" Type="http://schemas.openxmlformats.org/officeDocument/2006/relationships/slide" Target="slides/slide6.xml"/><Relationship Id="rId14" Type="http://schemas.openxmlformats.org/officeDocument/2006/relationships/slide" Target="slides/slide5.xml"/><Relationship Id="rId17" Type="http://schemas.openxmlformats.org/officeDocument/2006/relationships/slide" Target="slides/slide8.xml"/><Relationship Id="rId16" Type="http://schemas.openxmlformats.org/officeDocument/2006/relationships/slide" Target="slides/slide7.xml"/><Relationship Id="rId19" Type="http://schemas.openxmlformats.org/officeDocument/2006/relationships/slide" Target="slides/slide10.xml"/><Relationship Id="rId18"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2b0722c46c0_0_11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35" name="Google Shape;235;g2b0722c46c0_0_1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8/22/2025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Today you need your brushes from your cubby, your palette and palette knives, acrylic paint, an apron, one container of water, some paper towel, and your Painting booklet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Sot ju duhen furçat tuaja nga cuba juaj, paleta dhe thikat e paletës, bojë akrilike, një përparëse, një enë me ujë, pak peshqir letre dhe broshurën tuaj të pikturës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ዛሬ ብሩሽዎን ከኩቢዎ ፣ ከፓልቴልዎ እና ከፓልቴል ቢላዎችዎ ፣ ከአይሪሊክ ቀለም ፣ ከአፕሮን ፣ አንድ የውሃ መያዣ ፣ ትንሽ የወረቀት ፎጣ እና የስዕል ቡክሌ ያስፈልግዎታል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اليوم ستحتاج إلى فرشاتك من خزانتك، ولوحة الألوان وسكاكين اللوحة، والطلاء الأكريليكي، ومئزر، ووعاء من الماء، وبعض المناشف الورقية، وكتيب الرسم الخاص بك.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Այսօր ձեզ անհրաժեշտ են ձեր խոզանակները, ձեր գունապնակ և գունապնակ դանակներ, ակրիլային ներկ, գոգնոց, մեկ տարա ջուր, թղթե սրբիչ և ձեր Նկարչական գրքույկը: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Avui necessiteu els vostres pinzells del vostre cubby, els vostres ganivets de paleta i paleta, pintura acrílica, un davantal, un recipient d'aigua, una tovallola de paper i el vostre llibret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今天你需要从你的小柜子里拿出画笔、调色板和调色刀、丙烯颜料、一条围裙、一容器水、一些纸巾和你的绘画小册子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Vandaag heb je de volgende spullen nodig: je penselen uit je opbergvak, je palet en paletmessen, acrylverf, een schort, een bak water, wat keukenpapier en je schilderboekje.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امروز شما به قلم موها، چاقوهای پالت و پالت، رنگ اکریلیک، پیش بند، یک ظرف آب، مقداری دستمال کاغذی و کتابچه نقاشی خود نیاز دارید.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Aujourd'hui, vous avez besoin de vos pinceaux de votre casier, de votre palette et de vos couteaux à palette, de peinture acrylique, d'un tablier, d'un récipient d'eau, d'une serviette en papier et de votre livret de 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Heute brauchst du deine Pinsel aus deinem Ablagefach, deine Palette und Palettenmesser, Acrylfarbe, eine Schürze, einen Behälter mit Wasser, ein paar Papiertücher und dein Malbuch.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આજે તમારે તમારા ક્યુબીમાંથી તમારા બ્રશ, તમારી પેલેટ અને પેલેટ છરીઓ, એક્રેલિક પેઇન્ટ, એક એપ્રોન, પાણીનો એક કન્ટેનર, થોડો કાગળનો ટુવાલ અને તમારી પેઇન્ટિંગ પુસ્તિકાની જરૂર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आपको अपने क्यूबी से ब्रश, अपने पैलेट और पैलेट चाकू, ऐक्रेलिक पेंट, एक एप्रन, पानी का एक कंटेनर, कुछ पेपर तौलिया और अपनी पेंटिंग पुस्तिका की आवश्यकता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Oggi ti serviranno i pennelli dal tuo cubicolo, la tavolozza e i coltelli da tavolozza, la pittura acrilica, un grembiule, un contenitore d'acqua, un tovagliolo di carta e il tuo libretto di pittura.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今日は、小部屋にある筆、パレットとパレットナイフ、アクリル絵の具、エプロン、水の入った容器、ペーパータオル、そして絵画の小冊子が必要です。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오늘은 보관함에서 꺼낸 브러시, 팔레트와 팔레트 나이프, 아크릴 페인트, 앞치마, 물 한 통, 종이 타월, 그림책이 필요합니다.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Îro pêdiviya we bi firçeyên xwe yên ji kuçika xwe, palet û kêrên paleta xwe, boyaxa akrilîk, pêşgotek, yek konteynir av, hin destmala kaxezê û pirtûka weya boyaxkirinê heye.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Hari ini anda memerlukan berus dari cubby anda, pisau palet dan palet anda, cat akrilik, apron, satu bekas air, beberapa tuala kertas dan buku kecil Lukisan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ഇന്ന് നിങ്ങൾക്ക് നിങ്ങളുടെ ക്യൂബിയിൽ നിന്നുള്ള ബ്രഷുകൾ, നിങ്ങളുടെ പാലറ്റ്, പാലറ്റ് കത്തികൾ, അക്രിലിക് പെയിൻ്റ്, ഒരു ഏപ്രോൺ, ഒരു കണ്ടെയ്നർ വെള്ളം, കുറച്ച് പേപ്പർ ടവൽ, നിങ്ങളുടെ പെയിൻ്റിംഗ് ബുക്ക്ലെറ്റ് എന്നിവ ആവശ്യമാണ്.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तपाइँलाई तपाइँको क्यूबीबाट तपाइँको ब्रश, तपाइँको प्यालेट र प्यालेट चक्कुहरू, एक्रिलिक रंग, एप्रोन, पानीको एक कन्टेनर, केहि कागज तौलिया, र तपाइँको चित्रकारी पुस्तिका चाहिन्छ।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نن ورځ تاسو د خپل کیوب څخه برشونو ته اړتیا لرئ، ستاسو پیلټ او پیلټ چاقو، اکریلیک رنګ، یو اپون، د اوبو یو کانټینر، یو څه کاغذ تولیه، او ستاسو د انځور کولو کتابچه.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Hoje você precisa de seus pincéis do seu cubículo, sua paleta e espátulas, tinta acrílica, um avental, um recipiente com água, algumas toalhas de papel e seu livreto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ਅੱਜ ਤੁਹਾਨੂੰ ਆਪਣੇ ਕਿਊਬੀ ਤੋਂ ਆਪਣੇ ਬੁਰਸ਼, ਤੁਹਾਡੇ ਪੈਲੇਟ ਅਤੇ ਪੈਲੇਟ ਚਾਕੂ, ਐਕ੍ਰੀਲਿਕ ਪੇਂਟ, ਇੱਕ ਐਪਰਨ, ਪਾਣੀ ਦਾ ਇੱਕ ਡੱਬਾ, ਕੁਝ ਕਾਗਜ਼ ਦਾ ਤੌਲੀਆ, ਅਤੇ ਤੁਹਾਡੀ ਪੇਂਟਿੰਗ ਕਿਤਾਬਚਾ ਦੀ ਲੋੜ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Сегодня вам понадобятся кисти из вашего шкафчика, палитра и мастихины, акриловые краски, фартук, емкость с водой, бумажное полотенце и буклет с описанием рисования.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Данас су вам потребне ваше четке из ваше кочије, ваше палете и ножеви за палете, акрилна боја, кецеља, једна посуда воде, неки папирни пешкир и ваша књижица за сликање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Maanta waxaad u baahan tahay burushka cubbykaaga, palette palette mindiyo palette ah, rinji akrilik ah, faashad, hal weel oo biyo ah, tuwaal warqad ah, iyo buug-yarahaaga rinjiyeynta.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Hoy necesitas tus pinceles de tu cubículo, tu paleta y espátulas, pintura acrílica, un delantal, un recipiente con agua, un poco de toalla de papel y tu folleto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Dinten anjeun peryogi sikat anjeun tina cubby anjeun, palette sareng palette knives anjeun, cet akrilik, apron, hiji wadah cai, sababaraha anduk kertas, sareng buklet Lukisan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Leo unahitaji brashi kutoka kwa mtoto wako, visu vya palette na palette, rangi ya akriliki, aproni, chombo kimoja cha maji, kitambaa cha karatasi na kijitabu chako cha Uchoraji.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Idag behöver du dina penslar från din kubbe, dina palett- och palettknivar, akrylfärg, ett förkläde, en behållare med vatten, lite pappershandduk och ditt målarhäfte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Ngayon kailangan mo ang iyong mga brush mula sa iyong cubby, ang iyong palette at palette na kutsilyo, acrylic na pintura, isang apron, isang lalagyan ng tubig, ilang paper towel, at iyong Painting booklet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இன்று உங்களுக்கு உங்கள் குட்டியிலிருந்து தூரிகைகள், உங்கள் தட்டு மற்றும் தட்டு கத்திகள், அக்ரிலிக் பெயிண்ட், ஒரு ஏப்ரன், ஒரு கொள்கலன் தண்ணீர், சில காகித துண்டுகள் மற்றும் உங்கள் ஓவியம் கையேடு தேவை.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วันนี้คุณต้องมีแปรงจากตู้ของคุณ จานสีและมีดจานสี สีอะคริลิก ผ้ากันเปื้อน ถังน้ำหนึ่งใบ กระดาษเช็ดมือ และสมุดวาดภาพของคุณ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Bugün dolabınızdaki fırçalarınıza, paletinize ve palet bıçaklarınıza, akrilik boyaya, bir önlüğe, bir kap suya, biraz kağıt havluya ve Boyama kitapçığınıza ihtiyacınız var.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Сьогодні вам знадобляться ваші пензлі з вашої дитини, ваша палітра та мастихіни, акрилова фарба, фартух, одна ємність з водою, трохи паперового рушника та ваш буклет з малювання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آج آپ کو اپنے کیوب سے اپنے برش، اپنے پیلیٹ اور پیلیٹ چاقو، ایکریلک پینٹ، ایک تہبند، پانی کا ایک کنٹینر، کچھ کاغذی تولیہ، اور اپنی پینٹنگ کتابچہ کی ضرورت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Hôm nay bạn cần chuẩn bị cọ vẽ từ tủ đựng đồ, bảng màu và dao pha màu, màu acrylic, tạp dề, một hộp đựng nước, một ít khăn giấy và tập sách hướng dẫn vẽ.</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g1da3141512b_0_8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96" name="Google Shape;296;g1da3141512b_0_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g275b5319ed7_0_16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00" name="Google Shape;300;g275b5319ed7_0_1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centred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Building acrylic painting skills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Ndërtimi i aftësive të pikturës me akrilik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 acrylic ሥዕል ችሎታዎችን መገንባት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بناء مهارات الرسم بالأكريليك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Ակրիլային նկարչության հմտությունների զարգացում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Desenvolupant habilitats de pintura acrílica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提升丙烯画技巧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Het ontwikkelen van vaardigheden in acrylverf</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مهارت های نقاشی اکریلیک را تقویت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Développer ses compétences en peinture acrylique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Aufbau von Acrylmalfähigkeiten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એક્રેલિક પેઇન્ટિંગ કૌશલ્યનું નિર્માણ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ऐक्रेलिक पेंटिंग कौशल का निर्माण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Sviluppo delle capacità di pittura acrilica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アクリル絵画のスキルを磨く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아크릴 페인팅 기술 키우기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Pêşxistina jêhatîbûnên boyaxkirina akrîlîk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Membina kemahiran melukis akrilik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അക്രിലിക് പെയിന്റിംഗ് കഴിവുകൾ വികസിപ്പിക്കുക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एक्रिलिक चित्रकला सीप निर्माण गर्दै</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اکریلیک نقاشۍ مهارتونو جوړول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Aprimorando as habilidades em pintura acrílica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ਐਕ੍ਰੀਲਿਕ ਪੇਂਟਿੰਗ ਦੇ ਹੁਨਰ ਦਾ ਨਿਰਮਾਣ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Развитие навыков рисования акрилом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Развијање вештина сликања акрилним бојама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Dhisida xirfadaha rinjiyeynta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Desarrollando habilidades de pintura acrílica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Ngawangun kaahlian lukisan akrilik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Kujenga ujuzi wa uchoraji wa akriliki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Att bygga upp färdigheter i akrylmålning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Pagbuo ng mga kasanayan sa pagpipinta ng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அக்ரிலிக் ஓவியத் திறன்களை உருவாக்குதல்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การสร้างทักษะการวาดภาพอะคริลิก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Akrilik boyama becerilerinin geliştirilmesi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Розвиток навичок малювання акриловими фарбами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ایکریلک پینٹنگ کی مہارتیں بنانا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Xây dựng kỹ năng vẽ tranh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g3ace7595f89_0_278:notes"/>
          <p:cNvSpPr/>
          <p:nvPr>
            <p:ph idx="2" type="sldImg"/>
          </p:nvPr>
        </p:nvSpPr>
        <p:spPr>
          <a:xfrm>
            <a:off x="114329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06" name="Google Shape;306;g3ace7595f89_0_2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g3ace7595f89_0_352:notes"/>
          <p:cNvSpPr/>
          <p:nvPr>
            <p:ph idx="2" type="sldImg"/>
          </p:nvPr>
        </p:nvSpPr>
        <p:spPr>
          <a:xfrm>
            <a:off x="114329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34" name="Google Shape;334;g3ace7595f89_0_3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g2b0722c46c0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61" name="Google Shape;361;g2b0722c46c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10/28/2025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Start by painting a background colour that is the same as the DARKEST part of the background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Filloni duke pikturuar një ngjyrë sfondi që është e njëjtë me pjesën MË të ERRËT të sfondit.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ከጨለማው የጀርባ ክፍል ጋር ተመሳሳይ የሆነ የጀርባ ቀለም በመሳል ይጀምሩ</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ابدأ برسم لون الخلفية الذي يتطابق مع لون الجزء الأغمق من الخلفية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Սկսեք ֆոնի այնպիսի գույնով նկարելով, որը նույն գույնն ունի, ինչ ֆոնի ԱՄԵՆԱՄՈՒԹ հատվածը։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Comença pintant un color de fons que sigui el mateix que la part MÉS FOSCA del fons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首先绘制与背景最暗部分相同的背景颜色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Begin met het schilderen van een achtergrondkleur die hetzelfde is als het DONKERSTE deel van de achtergrond</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با رنگ‌آمیزی یک پس‌زمینه که با تیره‌ترین قسمت پس‌زمینه یکسان است، شروع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Commencez par peindre une couleur d'arrière-plan qui est la même que la partie la plus sombre de l'arrière-plan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Beginnen Sie mit dem Malen einer Hintergrundfarbe, die mit dem DUNKELSTEN Teil des Hintergrunds übereinstimmt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પૃષ્ઠભૂમિના સૌથી ઘાટા ભાગ જેવો જ પૃષ્ઠભૂમિ રંગ કરીને શરૂઆત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पृष्ठभूमि के सबसे गहरे भाग के समान रंग से पृष्ठभूमि रंग बनाना शुरू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Inizia dipingendo uno sfondo di colore uguale alla parte PIÙ SCURA dello sfondo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まず、背景の最も暗い部分と同じ背景色を塗ります。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배경의 가장 어두운 부분과 동일한 배경색을 칠하여 시작하세요.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 boyaxkirina rengekî paşxaneyê ku wekî beşa HERÎ TARÎ ya paşxaneyê be, dest pê bike.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Mulakan dengan melukis warna latar belakang yang sama dengan bahagian PALING GELAP pada latar belakang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പശ്ചാത്തലത്തിന്റെ ഏറ്റവും ഇരുണ്ട ഭാഗത്തിന് സമാനമായ ഒരു പശ്ചാത്തല നിറം വരച്ചുകൊണ്ട് ആരംഭിക്കുക.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पृष्ठभूमिको सबैभन्दा गाढा भाग जस्तै पृष्ठभूमि रङ रंगाएर सुरु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شاليد رنګ رنګولو سره پیل وکړئ چې د شاليد تر ټولو تیاره برخې ته ورته 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Comece pintando uma cor de fundo que seja a mesma da parte MAIS ESCURA do fundo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ਬੈਕਗ੍ਰਾਊਂਡ ਦੇ ਸਭ ਤੋਂ ਹਨੇਰੇ ਹਿੱਸੇ ਦੇ ਸਮਾਨ ਰੰਗ ਨੂੰ ਪੇਂਟ ਕਰਕੇ ਸ਼ੁਰੂ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Начните с рисования фонового цвета, который совпадает с цветом САМОЙ ТЕМНОЙ части фона.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Почните тако што ћете офарбати позадину у боју која је исте као и НАЈТАМНИЈИ део позадине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 bilaw rinjiyeynta midabka asalka ah oo la mid ah qaybta ugu madaw ee gadaasha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Comience pintando un color de fondo que sea el mismo que la parte MÁS OSCURA del fondo.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Mimitian ku ngalukis warna latar anu sami sareng bagian anu paling poék dina latar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Anza kwa kupaka rangi ya usuli ambayo ni sawa na sehemu NYEUSI zaidi ya usuli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Börja med att måla en bakgrundsfärg som är densamma som den MÖRKASTE delen av bakgrunden.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Magsimula sa pamamagitan ng pagpipinta ng kulay ng background na kapareho ng PINAKAMADILIM na bahagi ng background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பின்னணியின் இருண்ட பகுதியைப் போன்ற பின்னணி நிறத்தை வரைவதன் மூலம் தொடங்கவும்.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เริ่มต้นด้วยการลงสีพื้นหลังให้ตรงกับส่วนที่มืดที่สุดของพื้นหลัง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Arka planın EN KOYU kısmıyla aynı olan bir arka plan rengi boyayarak başlayın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Почніть з малювання фону таким самим кольором, як і НАЙТЕМНІША частина фону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ایک پس منظر کا رنگ پینٹ کرکے شروع کریں جو پس منظر کے سب سے گہرے حصے جیسا ہو۔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Bắt đầu bằng cách sơn màu nền giống với phần TỐI NHẤT của nền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g3ace7595f89_0_10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67" name="Google Shape;367;g3ace7595f89_0_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g3ace7595f89_0_11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74" name="Google Shape;374;g3ace7595f89_0_1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g3ace7595f89_0_13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81" name="Google Shape;381;g3ace7595f89_0_1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g3ace7595f89_0_14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88" name="Google Shape;388;g3ace7595f89_0_1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g1ee810681f7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95" name="Google Shape;395;g1ee810681f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g3ab692c5107_0_22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48" name="Google Shape;248;g3ab692c5107_0_2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g32bd28fc579_0_108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00" name="Google Shape;400;g32bd28fc579_0_10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10/28/2025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Current points JUST for collecting &amp; collaging reference photos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Pikë aktuale VETËM për mbledhjen dhe kolazhimin e fotove referuese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የማጣቀሻ ፎቶዎችን ለመሰብሰብ እና ለመሰብሰብ አሁን ያሉ ነጥቦች</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النقاط الحالية مخصصة فقط لجمع وتركيب الصور المرجعية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Ներկայիս միավորներ JUST՝ հղումային լուսանկարներ հավաքելու և կոլաժավորելու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Punts actuals NOMÉS per recopilar i fer collages de fotos de referència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当前积分仅用于收集和拼贴参考照片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Huidige punten ALLEEN voor het verzamelen en collageren van referentiefoto's</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نکات فعلی فقط برای جمع‌آوری و کلاژ عکس‌های مرجع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Points actuels JUSTE pour la collecte et le collage de photos de référence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Aktuelle Punkte NUR zum Sammeln und Collagen von Referenzfotos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સંદર્ભ ફોટા એકત્રિત કરવા અને એકત્રિત કરવા માટેના વર્તમાન મુદ્દાઓ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वर्तमान बिंदु केवल संदर्भ फ़ोटो एकत्र करने और कोलाज करने के लिए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Punti attuali SOLO per raccogliere e assemblare foto di riferimento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参考写真の収集とコラージュのみの現在のポイント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참고 사진 수집 및 콜라주를 위한 현재 포인트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Xalên heyî JUST ji bo berhevkirin û kolajkirina wêneyên referansê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Mata semasa HANYA untuk mengumpul &amp; mengumpul foto rujukan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റഫറൻസ് ഫോട്ടോകൾ ശേഖരിക്കുന്നതിനും ശേഖരിക്കുന്നതിനും മാത്രമുള്ള നിലവിലെ പോയിന്റുകൾ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सन्दर्भ तस्बिरहरू सङ्कलन र सङ्कलन गर्नका लागि हालका अंकहरू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حوالې عکسونو راټولولو او راټولولو لپاره اوسني ټکي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Pontos atuais APENAS para coletar e colar fotos de referência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ਹਵਾਲਾ ਫੋਟੋਆਂ ਇਕੱਠੀਆਂ ਕਰਨ ਅਤੇ ਇਕੱਠਾ ਕਰਨ ਲਈ ਮੌਜੂਦਾ ਅੰਕ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Текущие баллы ТОЛЬКО за сбор и коллажирование референсных фотографий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Тренутни поени САМО за сакупљање и колажирање референтних фотографија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Dhibcaha hadda jira oo KALIYA ururinta &amp; ururinta sawirrada tixraaca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Puntos actuales SOLO para recopilar y hacer collages de fotos de referencia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Poin ayeuna JUST pikeun ngumpulkeun &amp; ngumpulkeun poto rujukan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Alama za sasa TU za kukusanya na kukusanya picha za marejeleo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Nuvarande punkter BARA för att samla och kollagera referensbilder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Mga kasalukuyang puntos PARA LANG sa pagkolekta at pag-collag ng mga reference na larawan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தற்போதைய புள்ளிகள் குறிப்பு புகைப்படங்களை சேகரித்து தொகுக்க மட்டுமே.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คะแนนปัจจุบันสำหรับการรวบรวมและการทำภาพอ้างอิงเท่านั้น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SADECE referans fotoğrafları toplamak ve kolajlamak için geçerli noktalar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Поточні бали ТІЛЬКИ за колекціонування та колажування довідкових фотографій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موجودہ پوائنٹس صرف حوالہ جاتی تصاویر کو اکٹھا کرنے اور جمع کرنے کے لیے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Điểm hiện tại CHỈ dành cho việc thu thập và ghép ảnh tham khảo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g32bd28fc579_0_108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08" name="Google Shape;408;g32bd28fc579_0_10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g2b0402f6a52_0_12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13" name="Google Shape;413;g2b0402f6a52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10/28/2025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QUICKLY choose a photo for your mini-painting and upload it into the Google Classroom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Zgjidhni SHPEJT një foto për mini-pikturën tuaj dhe ngarkojeni atë në Google Classroom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ለአነስተኛ ሥዕልዎ በፍጥነት ፎቶ ይምረጡ እና ወደ ጎግል ክፍል ይስቀሉት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اختر بسرعة صورة للرسمة الصغيرة الخاصة بك وقم بتحميلها إلى Google Classroom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Արագ ընտրեք լուսանկար ձեր մինի-նկարչության համար և վերբեռնեք այն Google Classroom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Trieu RÀPIDAMENT una foto per a la vostra minipintura i pengeu-la a Google Classroom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快速为您的迷你绘画选择一张照片并将其上传到 Google 课堂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Kies SNEL een foto voor je mini-schilderij en upload deze naar Google Classroom</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به سرعت عکسی برای نقاشی کوچک خود انتخاب کنید و آن را در کلاس درس گوگل آپلود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Choisissez RAPIDEMENT une photo pour votre mini-peinture et téléchargez-la dans Google Classroom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Wähle SCHNELL ein Foto für dein Mini-Gemälde aus und lade es ins Google Classroom hoch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મિની-પેઇન્ટિંગ માટે ઝડપથી એક ફોટો પસંદ કરો અને તેને Google Classroom માં અપલોડ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अपनी मिनी-पेंटिंग के लिए जल्दी से एक फ़ोटो चुनें और उसे Google क्लासरूम में अपलोड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Scegli RAPIDAMENTE una foto per il tuo mini-dipinto e caricala su Google Classroom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ミニ絵画用の写真を素早く選択し、Google Classroom にアップロードします。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미니 페인팅을 위한 사진을 빠르게 선택하고 Google Classroom에 업로드하세요.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ZÛ wêneyek ji bo mini-wêneya xwe hilbijêre û bar bike nav Google Classroomê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CEPAT pilih foto untuk lukisan mini anda dan muat naik ke dalam Bilik Darjah Google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മിനി-പെയിന്റിംഗിനായി ഒരു ഫോട്ടോ വേഗത്തിൽ തിരഞ്ഞെടുത്ത് Google ക്ലാസ് റൂമിലേക്ക് അപ്‌ലോഡ് ചെയ്യുക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आफ्नो मिनी-पेन्टिङको लागि तुरुन्तै एउटा फोटो छान्नुहोस् र गुगल क्लासरूममा अपलोड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ژر تر ژره د خپل کوچني انځور لپاره یو عکس غوره کړئ او په ګوګل کلاس روم کې یې اپلوډ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Escolha RAPIDAMENTE uma foto para sua mini-pintura e carregue-a no Google Classroom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ਆਪਣੀ ਮਿੰਨੀ-ਪੇਂਟਿੰਗ ਲਈ ਜਲਦੀ ਹੀ ਇੱਕ ਫੋਟੋ ਚੁਣੋ ਅਤੇ ਇਸਨੂੰ ਗੂਗਲ ਕਲਾਸਰੂਮ ਵਿੱਚ ਅਪਲੋਡ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БЫСТРО выберите фотографию для своей мини-картины и загрузите ее в Google Classroom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БРЗО изаберите фотографију за свој мини-цртеж и отпремите је у Google учионицу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 degdeg ah u dooro sawir rinjiyeyntaada yar oo geli fasalka Google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Elige RÁPIDAMENTE una foto para tu mini-pintura y súbela a Google Classroom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CEPAT pilih poto pikeun lukisan mini anjeun sareng unggah kana Google Classroom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KWA HARAKA chagua picha ya uchoraji wako mdogo na uipakie kwenye Google Classroom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Välj SNABBT ett foto till din minimålning och ladda upp det till Google Classroom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MABILIS na pumili ng larawan para sa iyong mini-painting at i-upload ito sa Google Classroom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மினி-பெயிண்டிங்கிற்கான புகைப்படத்தை விரைவாகத் தேர்ந்தெடுத்து, அதை Google வகுப்பறையில் பதிவேற்றவும்.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เลือกภาพถ่ายสำหรับภาพวาดขนาดเล็กของคุณอย่างรวดเร็วและอัปโหลดไปยัง Google Classroom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Mini resminiz için HIZLI bir şekilde bir fotoğraf seçin ve Google Classroom'a yükleyin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ШВИДКО виберіть фотографію для своєї міні-картини та завантажте її в Google Classroom</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اپنی منی پینٹنگ کے لیے فوری طور پر ایک تصویر منتخب کریں اور اسے گوگل کلاس روم میں اپ لوڈ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NHANH CHÓNG chọn một bức ảnh cho bức tranh nhỏ của bạn và tải lên Google Classroom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g2b0402f6a52_0_7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19" name="Google Shape;419;g2b0402f6a52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g36fc2050e86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24" name="Google Shape;424;g36fc2050e8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Painting calendar: Acrylic colour wheel - Remembrance Day - Acrylic colour wheel - Acrylic techniques - Techniques &amp; Hello Kitty! - Hello Kitty! - Observation - Idea Development - Image collection - PD &amp; Parent teacher day - Thumbnails - Start mini painting - Mini painting - Finish mini painting - Base layer - Line work - Holiday! - Background - Foreground - Refinement - Last day for painting! - Exam week: Be awesome!!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Kalendari i pikturës: Rrota me ngjyra akrilike - Dita e Përkujtimit - Rrota me ngjyra akrilike - Teknikat akrilike - Teknikat dhe Hello Kitty! - Hello Kitty! - Vëzhgim - Zhvillimi i ideve - Mbledhja e imazheve - Dita e zhvillimit profesional dhe e prindit/mësueses - Miniaturat - Fillimi i mini-pikturës - Mini-pikturë - Përfundimi i mini-pikturës - Shtresa bazë - Puna me vija - Festa! - Sfondi - Plani i parë - Përmirësimi - Dita e fundit për pikturë! - Java e provimeve: Jini të mrekullueshëm!!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የስዕል ቀን መቁጠሪያ፡- አሲሪሊክ ቀለም ጎማ - የማስታወሻ ቀን - አክሬሊክስ ቀለም ጎማ - አክሬሊክስ ቴክኒኮች - ቴክኒኮች እና ሄሎ ኪቲ! - ሰላም ኪቲ! - ምልከታ - የሃሳብ ልማት - የምስል ስብስብ - ፒዲ እና የወላጅ አስተማሪ ቀን - ድንክዬ - ሚኒ ሥዕል ይጀምሩ - አነስተኛ ሥዕል - ሚኒ ሥዕልን ጨርስ - የመሠረት ንብርብር - የመስመር ሥራ - የበዓል ቀን! - ዳራ - ግንባር - ማሻሻያ - ለሥዕል የመጨረሻ ቀን! - የፈተና ሳምንት፡ ግሩም ሁን!!</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تقويم الرسم: عجلة الألوان الأكريليك - يوم الذكرى - عجلة الألوان الأكريليك - تقنيات الأكريليك - التقنيات و هلو كيتي! - هلو كيتي! - الملاحظة - تطوير الأفكار - جمع الصور - يوم التطوير المهني وأولياء الأمور والمعلمين - الصور المصغرة - بدء الرسم المصغر - الرسم المصغر - إنهاء الرسم المصغر - الطبقة الأساسية - عمل الخطوط - العطلة! - الخلفية - المقدمة - التحسين - آخر يوم للرسم! - أسبوع الامتحان: كن رائعًا!!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Նկարչական օրացույց. Ակրիլային գունային անիվ - Հիշատակի օր - Ակրիլային գունային անիվ - Ակրիլային տեխնիկա - Տեխնիկա և Hello Kitty! - Hello Kitty! - Դիտարկում - Գաղափարի զարգացում - Պատկերների հավաքագրում - Մասնագիտական ​​դաստիարակություն և ծնող-ուսուցիչ օր - Մանրապատկերներ - Մինի նկարչության սկիզբ - Մինի նկար - Մինի նկարչության ավարտ - Հիմնական շերտ - Գծային աշխատանք - Տոնական! - Ետնապատկեր - Առաջին պլան - Զարգացում - Նկարչության վերջին օր! - Քննությունների շաբաթ. Եղեք հրաշալի!!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Calendari de pintura: Roda de colors acrílics - Dia del Record - Roda de colors acrílics - Tècniques acríliques - Tècniques i Hello Kitty! - Hello Kitty! - Observació - Desenvolupament d'idees - Recollida d'imatges - Desenvolupament professional i dia de pares i professors - Miniatures - Començar la mini pintura - Mini pintura - Acabar la mini pintura - Capa base - Treball de línia - Vacances! - Fons - Primer pla - Refinament - Últim dia per pintar! - Setmana d'exàmens: Sigues genial!!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绘画日程：丙烯颜料色轮 - 纪念日 - 丙烯颜料色轮 - 丙烯颜料技法 - 技法与Hello Kitty！ - Hello Kitty！ - 观察 - 构思 - 图片收集 - 教师专业发展与家长日 - 草图 - 开始迷你绘画 - 迷你绘画 - 完成迷你绘画 - 底色 - 线条绘制 - 假期！ - 背景 - 前景 - 润色 - 绘画的最后一天！ - 考试周：加油！！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Schilderkalender: Acrylkleurenwiel - Dodenherdenking - Acrylkleurenwiel - Acryltechnieken - Technieken &amp; Hello Kitty! - Hello Kitty! - Observatie - Ideeënontwikkeling - Afbeeldingen verzamelen - Ouder-leraardag &amp; Ouder-leraardag - Miniaturen - Mini-schilderij starten - Mini-schilderij - Mini-schilderij afmaken - Basislaag - Lijnwerk - Vakantie! - Achtergrond - Voorgrond - Verfijning - Laatste dag om te schilderen! - Examenweek: Wees geweldig!!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تقویم نقاشی: چرخه رنگ اکریلیک - روز یادبود - چرخه رنگ اکریلیک - تکنیک‌های اکریلیک - تکنیک‌ها و هلو کیتی! - هلو کیتی! - مشاهده - توسعه ایده - مجموعه تصاویر - روز والدین و معلم - تصاویر کوچک - شروع نقاشی کوچک - نقاشی کوچک - پایان نقاشی کوچک - لایه پایه - کار خطی - تعطیلات! - پس‌زمینه - پیش‌زمینه - اصلاح - آخرین روز نقاشی! - هفته امتحان: عالی باشید!!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Calendrier de peinture : Cercle chromatique acrylique - Jour du Souvenir - Cercle chromatique acrylique - Techniques acryliques - Techniques et Hello Kitty ! - Hello Kitty ! - Observation - Développement de l'idée - Collecte d'images - Journée pédagogique et journée parents-professeurs - Croquis - Début de la mini-peinture - Mini-peinture - Fin de la mini-peinture - Couche de base - Tracé - Vacances ! - Arrière-plan - Premier plan - Perfectionnement - Dernier jour de peinture ! - Semaine d'examens : Soyez au top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Malkalender: Acryl-Farbkreis – Gedenktag – Acryl-Farbkreis – Acryltechniken – Techniken &amp; Hello Kitty! – Hello Kitty! – Beobachtung – Ideenentwicklung – Bildersammlung – Fortbildung &amp; Elternsprechtag – Skizzen – Mini-Gemälde beginnen – Mini-Gemälde – Mini-Gemälde fertigstellen – Grundierung – Linienführung – Feiertag! – Hintergrund – Vordergrund – Verfeinerung – Letzter Maltag! – Prüfungswoche: Sei großartig!!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પેઇન્ટિંગ કેલેન્ડર: એક્રેલિક કલર વ્હીલ - રિમેમ્બરન્સ ડે - એક્રેલિક કલર વ્હીલ - એક્રેલિક ટેકનિક - ટેકનિક અને હેલો કીટી! - હેલો કીટી! - અવલોકન - વિચાર વિકાસ - છબી સંગ્રહ - પીડી અને માતાપિતા શિક્ષક દિવસ - થંબનેલ્સ - મીની પેઇન્ટિંગ શરૂ કરો - મીની પેઇન્ટિંગ - મીની પેઇન્ટિંગ પૂર્ણ કરો - બેઝ લેયર - લાઇન વર્ક - રજા! - પૃષ્ઠભૂમિ - ફોરગ્રાઉન્ડ - રિફાઇનમેન્ટ - પેઇન્ટિંગ માટેનો છેલ્લો દિવસ! - પરીક્ષાનું અઠવાડિયું: અદ્ભુત બનો!!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पेंटिंग कैलेंडर: ऐक्रेलिक रंग पहिया - स्मरण दिवस - ऐक्रेलिक रंग पहिया - ऐक्रेलिक तकनीक - तकनीक और हैलो किट्टी! - हैलो किट्टी! - अवलोकन - विचार विकास - छवि संग्रह - पीडी और अभिभावक शिक्षक दिवस - थंबनेल - मिनी पेंटिंग शुरू करें - मिनी पेंटिंग - मिनी पेंटिंग समाप्त करें - आधार परत - लाइन वर्क - छुट्टी! - पृष्ठभूमि - अग्रभूमि - परिशोधन - पेंटिंग के लिए अंतिम दिन! - परीक्षा सप्ताह: शानदार बनें!!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Calendario di pittura: Ruota dei colori acrilici - Giorno della memoria - Ruota dei colori acrilici - Tecniche acriliche - Tecniche e Hello Kitty! - Hello Kitty! - Osservazione - Sviluppo delle idee - Raccolta di immagini - Giornata di sviluppo professionale e genitori-insegnanti - Miniature - Inizio della mini pittura - Mini pittura - Fine della mini pittura - Strato di base - Lavoro al tratto - Vacanza! - Sfondo - Primo piano - Perfezionamento - Ultimo giorno per dipingere! - Settimana degli esami: Sii fantastico!!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絵画カレンダー: アクリル カラー ホイール - 追悼記念日 - アクリル カラー ホイール - アクリル テクニック - テクニックとハロー キティ! - ハロー キティ! - 観察 - アイデアの開発 - 画像収集 - PD と保護者教師の日 - サムネイル - ミニ ペインティングの開始 - ミニ ペインティング - ミニ ペインティングの終了 - ベース レイヤー - 線画 - 休日! - 背景 - 前景 - 改良 - ペインティングの最終日! - 試験週間: 最高に楽しもう!!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그림 달력: 아크릴 색상환 - 추모의 날 - 아크릴 색상환 - 아크릴 기법 - 기법 &amp; 헬로 키티! - 헬로 키티! - 관찰 - 아이디어 개발 - 이미지 수집 - PD &amp; 학부모-교사의 날 - 썸네일 - 미니 그림 시작하기 - 미니 그림 그리기 - 미니 그림 완성하기 - 바탕 레이어 - 선 작업 - 휴일! - 배경 - 전경 - 세부 묘사 - 그림 그리기 마지막 날! - 시험주: 최고가 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Salnameya boyaxkirinê: Çerxa rengîn a akrîlîk - Roja Bîranînê - Çerxa rengîn a akrîlîk - Teknîkên akrîlîk - Teknîk &amp; Hello Kitty! - Hello Kitty! - Çavdêrî - Pêşxistina Ramanan - Berhevkirina Wêneyan - PD &amp; Roja Dêûbav-Mamoste - Wêneyên Pêşdîtinê - Destpêkirina boyaxkirina mînî - Boyaxkirina mînî - Biqedîne boyaxkirina mînî - Qata bingehîn - Xebata xêzan - Cejn! - Paşxane - Pêşxane - Paqijkirin - Roja dawî ji bo boyaxkirinê! - Hefteya azmûnê: Ecêb be!!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Kalendar lukisan: Roda warna akrilik - Hari Peringatan - Roda warna akrilik - Teknik akrilik - Teknik &amp; Hello Kitty! - Hello Kitty! - Pemerhatian - Perkembangan Idea - Koleksi imej - Hari guru PD &amp; Ibu bapa - Gambar kecil - Mulakan lukisan mini - Lukisan mini - Kemaskan lukisan mini - Lapisan asas - Kerja garisan - Cuti! - Latar Belakang - Latar Depan - Penapisan - Hari terakhir untuk melukis! - Minggu peperiksaan: Jadilah hebat!!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പെയിന്റിംഗ് കലണ്ടർ: അക്രിലിക് കളർ വീൽ - ഓർമ്മ ദിനം - അക്രിലിക് കളർ വീൽ - അക്രിലിക് ടെക്നിക്കുകൾ - ടെക്നിക്കുകളും ഹലോ കിറ്റിയും! - ഹലോ കിറ്റി! - നിരീക്ഷണം - ആശയ വികസനം - ചിത്ര ശേഖരണം - പിഡി &amp; രക്ഷാകർതൃ അധ്യാപക ദിനം - തംബ്‌നെയിലുകൾ - മിനി പെയിന്റിംഗ് ആരംഭിക്കുക - മിനി പെയിന്റിംഗ് - മിനി പെയിന്റിംഗ് പൂർത്തിയാക്കുക - ബേസ് ലെയർ - ലൈൻ വർക്ക് - അവധിക്കാലം! - പശ്ചാത്തലം - ഫോർഗ്രൗണ്ട് - പരിഷ്‌ക്കരണം - പെയിന്റിംഗിനുള്ള അവസാന ദിവസം! - പരീക്ഷാ ആഴ്ച: ഗംഭീരമായിരിക്കുക!!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चित्रकला क्यालेन्डर: एक्रिलिक रङ चक्र - स्मृति दिवस - एक्रिलिक रङ चक्र - एक्रिलिक प्रविधिहरू - प्रविधिहरू र हेलो किट्टी! - हेलो किट्टी! - अवलोकन - विचार विकास - छवि संग्रह - शिक्षक दिवस र शिक्षक दिवस - थम्बनेलहरू - मिनी चित्रकला सुरु गर्नुहोस् - मिनी चित्रकला - मिनी चित्रकला समाप्त गर्नुहोस् - आधार तह - रेखा कार्य - बिदा! - पृष्ठभूमि - अग्रभूमि - परिष्करण - चित्रकलाको लागि अन्तिम दिन! - परीक्षा हप्ता: उत्कृष्ट बन्नुहोस् !!</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نقاشۍ کیلنڈر: د اکریلیک رنګ څرخ - د یادونې ورځ - د اکریلیک رنګ څرخ - د اکریلیک تخنیکونه - تخنیکونه او سلام کیټي! - سلام کیټي! - مشاهده - د مفکورې پراختیا - د انځورونو ټولګه - د PD او والدینو ښوونکي ورځ - تمبنیلونه - د کوچني نقاشۍ پیل - کوچني نقاشي - د کوچني نقاشۍ پای - د اساس طبقه - د کرښې کار - رخصتي! - شالید - مخکینۍ برخه - تصفیه - د نقاشۍ وروستۍ ورځ! - د ازموینې اونۍ: عالي اوسئ!!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Calendário de pintura: Círculo cromático acrílico - Dia da Lembrança - Círculo cromático acrílico - Técnicas de acrílico - Técnicas e Hello Kitty! - Hello Kitty! - Observação - Desenvolvimento de ideias - Coleta de imagens - Formação continuada e Dia dos Pais e Professores - Esboços - Começar a mini pintura - Mini pintura - Terminar a mini pintura - Camada base - Linhas - Feriado! - Fundo - Primeiro plano - Refinamento - Último dia para pintar! - Semana de provas: Arrase!!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ਪੇਂਟਿੰਗ ਕੈਲੰਡਰ: ਐਕ੍ਰੀਲਿਕ ਰੰਗ ਚੱਕਰ - ਯਾਦਗਾਰੀ ਦਿਵਸ - ਐਕ੍ਰੀਲਿਕ ਰੰਗ ਚੱਕਰ - ਐਕ੍ਰੀਲਿਕ ਤਕਨੀਕਾਂ - ਤਕਨੀਕਾਂ ਅਤੇ ਹੈਲੋ ਕਿੱਟੀ! - ਹੈਲੋ ਕਿੱਟੀ! - ਨਿਰੀਖਣ - ਵਿਚਾਰ ਵਿਕਾਸ - ਚਿੱਤਰ ਸੰਗ੍ਰਹਿ - ਪੀਡੀ ਅਤੇ ਮਾਪੇ ਅਧਿਆਪਕ ਦਿਵਸ - ਥੰਬਨੇਲ - ਮਿੰਨੀ ਪੇਂਟਿੰਗ ਸ਼ੁਰੂ ਕਰੋ - ਮਿੰਨੀ ਪੇਂਟਿੰਗ - ਮਿੰਨੀ ਪੇਂਟਿੰਗ ਖਤਮ ਕਰੋ - ਬੇਸ ਲੇਅਰ - ਲਾਈਨ ਵਰਕ - ਛੁੱਟੀਆਂ! - ਪਿਛੋਕੜ - ਫੋਰਗਰਾਉਂਡ - ਸੁਧਾਈ - ਪੇਂਟਿੰਗ ਲਈ ਆਖਰੀ ਦਿਨ! - ਪ੍ਰੀਖਿਆ ਹਫ਼ਤਾ: ਸ਼ਾਨਦਾਰ ਬਣੋ!!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Календарь рисования: Цветовой круг для акрила - День памяти - Цветовой круг для акрила - Техники работы с акрилом - Техники и Hello Kitty! - Hello Kitty! - Наблюдение - Развитие идей - Сбор изображений - День родителей и учителей - Миниатюры - Начало мини-картины - Мини-картина - Завершение мини-картины - Базовый слой - Линейная работа - Праздник! - Фон - Передний план - Уточнение - Последний день рисования! - Экзаменационная неделя: будьте великолепны!!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Календар сликања: Акрилни точак боја - Дан сећања - Акрилни точак боја - Акрилне технике - Технике и Хело Кити! - Хело Кити! - Посматрање - Развој идеје - Прикупљање слика - Дан родитеља и наставника - Сличице - Почетак мини сликања - Мини сликање - Завршетак мини сликања - Основни слој - Рад са линијама - Празник! - Позадина - Предњи план - Усавршавање - Последњи дан за сликање! - Недеља испита: Будите сјајни!!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Jadwalka rinjiyeynta: giraangiraha midabka akril - Maalinta xusuusta - giraangiraha midabka akril - Farsamooyinka akril - Farsamooyinka &amp; Hello Kitty! - Hello Kitty! - U fiirsashada - Horumarinta fikradda - Sawirka ururinta - PD &amp; Maalinta macalinka waalidka - Sawir-gacmeedka - Bilow rinjiyeyn yar - Rinjiyeyn yar - Dhammays yar rinjiyeynta - lakabka saldhigga - Shaqada laynka - Fasaxa! Asalkii hore - Horudhac - Sifaynta - Maalinta ugu dambeysa ee rinjiyeynta! - Todobaadka imtixaanka: Noqo mid cajiib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Calendario de pintura: Rueda de color acrílica - Día del Recuerdo - Rueda de color acrílica - Técnicas acrílicas - Técnicas y ¡Hello Kitty! - ¡Hello Kitty! - Observación - Desarrollo de ideas - Colección de imágenes - Desarrollo profesional y día de padres y maestros - Bocetos - Empezar mini pintura - Mini pintura - Terminar mini pintura - Capa base - Trabajo de línea - ¡Vacaciones! - Fondo - Primer plano - Refinamiento - ¡Último día para pintar! - Semana de exámenes: ¡Sé genial!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Kalender lukisan: Roda warna akrilik - Poé Peringatan - Roda warna akrilik - Téhnik akrilik - Téhnik &amp; Hello Kitty! - Hello Kitty! - Observasi - Kamekaran Ide - Koleksi gambar - PD &amp; Poé guru indung bapa - Gambar leutik - Mimitian lukisan mini - Mini lukisan - Rengse mini lukisan - Lapisan dasar - Karya garis - Libur! - Latar - Latar - Perbaikan - Dinten terakhir pikeun ngalukis! - Minggu ujian: Janten Heboh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 ya uchoraji: Gurudumu la rangi ya Acrylic - Siku ya Kumbukumbu - Gurudumu la rangi ya Acrylic - Mbinu za Acrylic - Mbinu &amp; Hello Kitty! - Hello Kitty! - Uchunguzi - Ukuzaji wa Wazo - Mkusanyiko wa picha - PD &amp; Siku ya mwalimu wa Mzazi - Vijipicha - Anza uchoraji mdogo - Uchoraji mdogo - Maliza uchoraji mdogo - Safu ya msingi - Kazi ya mstari - Likizo! - Mandharinyuma - Mandhari ya mbele - Uboreshaji - Siku ya mwisho ya uchoraji! - Wiki ya mtihani: Kuwa mzuri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Målningskalender: Akrylfärgcirkel - Minnesdag - Akrylfärgcirkel - Akryltekniker - Tekniker &amp; Hello Kitty! - Hello Kitty! - Observation - Idéutveckling - Bildinsamling - Föräldraledighet &amp; Föräldradag - Miniatyrbilder - Börja minimålning - Minimålning - Avsluta minimålning - Baslager - Linjearbete - Helgdag! - Bakgrund - Förgrund - Förfining - Sista dagen för målning! - Tentavecka: Var grym!!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Kalendaryo ng pagpipinta: Acrylic color wheel - Araw ng Paggunita - Acrylic color wheel - Acrylic techniques - Techniques at Hello Kitty! - Hello Kitty! - Pagmamasid - Pagbuo ng Ideya - Koleksyon ng imahe - Araw ng guro ng PD at Magulang - Mga Thumbnail - Simulan ang mini painting - Mini painting - Tapusin ang mini painting - Base layer - Line work - Holiday! - Background - Foreground - Refinement - Huling araw para sa pagpipinta! - Linggo ng pagsusulit: Maging kahanga-hanga!!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ஓவிய நாட்காட்டி: அக்ரிலிக் வண்ண சக்கரம் - நினைவு நாள் - அக்ரிலிக் வண்ண சக்கரம் - அக்ரிலிக் நுட்பங்கள் - நுட்பங்கள் &amp; ஹலோ கிட்டி! - ஹலோ கிட்டி! - கவனிப்பு - யோசனை மேம்பாடு - படத் தொகுப்பு - PD &amp; பெற்றோர் ஆசிரியர் தினம் - சிறுபடங்கள் - மினி ஓவியத்தைத் தொடங்கு - மினி ஓவியம் - மினி ஓவியத்தை முடிக்கவும் - அடிப்படை அடுக்கு - வரி வேலை - விடுமுறை! - பின்னணி - முன்புறம் - சுத்திகரிப்பு - ஓவியம் வரைவதற்கான கடைசி நாள்! - தேர்வு வாரம்: அருமையாக இருங்கள்!!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ปฏิทินการวาดภาพ: วงล้อสีอะคริลิก - วันรำลึก - วงล้อสีอะคริลิก - เทคนิคการใช้อะคริลิก - เทคนิค &amp; Hello Kitty! - Hello Kitty! - การสังเกต - การพัฒนาความคิด - การรวบรวมภาพ - วันพัฒนาครู &amp; ผู้ปกครอง - ภาพขนาดย่อ - เริ่มการวาดภาพขนาดเล็ก - การวาดภาพขนาดเล็ก - เสร็จสิ้นการวาดภาพขนาดเล็ก - ชั้นฐาน - การทำงานเส้น - วันหยุด! - พื้นหลัง - พื้นหน้า - การปรับปรุง - วันสุดท้ายสำหรับการวาดภาพ! - สัปดาห์สอบ: จะต้องเจ๋งให้ได้!!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Resim takvimi: Akrilik renk çemberi - Anma Günü - Akrilik renk çemberi - Akrilik teknikleri - Teknikler ve Hello Kitty! - Hello Kitty! - Gözlem - Fikir Geliştirme - Resim toplama - PD ve Veli Öğretmen Günü - Küçük resimler - Mini resme başla - Mini resim - Mini resmi bitir - Alt katman - Çizgi çalışması - Tatil! - Arka plan - Ön plan - İnce ayar - Resim için son gün! - Sınav haftası: Harika olun!!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Календар малювання: Акрилове кольорове коло - День пам'яті - Акрилове кольорове коло - Акрилові техніки - Техніки та Hello Kitty! - Hello Kitty! - Спостереження - Розробка ідеї - Збір зображень - День батьків та вчителів - Мініатюри - Початок міні-малювання - Міні-малювання - Завершення міні-малювання - Базовий шар - Лінійне малювання - Свято! - Фон - Передній план - Удосконалення - Останній день малювання! - Тиждень іспитів: Будьте приголомшливими!!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پینٹنگ کیلنڈر: ایکریلک کلر وہیل - یوم یاد - ایکریلک کلر وہیل - ایکریلک تکنیک - تکنیک اور ہیلو کٹی! - ہیلو کٹی! - مشاہدہ - آئیڈیا ڈویلپمنٹ - تصویری مجموعہ - PD اور والدین کا دن - تھمب نیلز - منی پینٹنگ شروع کریں - منی پینٹنگ - منی پینٹنگ ختم کریں - بیس لیئر - لائن ورک - چھٹیاں! - پس منظر - پیش منظر - تطہیر - پینٹنگ کا آخری دن! - امتحان کا ہفتہ: شاندار ہو!!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Lịch vẽ: Bánh xe màu Acrylic - Ngày tưởng niệm - Bánh xe màu Acrylic - Kỹ thuật Acrylic - Kỹ thuật &amp; Hello Kitty! - Hello Kitty! - Quan sát - Phát triển ý tưởng - Bộ sưu tập hình ảnh - Ngày hội giáo viên phụ huynh &amp; phát triển chuyên môn - Hình thu nhỏ - Bắt đầu vẽ tranh mini - Vẽ tranh mini - Hoàn thiện vẽ tranh mini - Lớp nền - Vẽ đường nét - Ngày lễ! - Nền - Tiền cảnh - Tinh chỉnh - Ngày cuối cùng để vẽ tranh! - Tuần thi: Hãy thật tuyệt vời!!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g364b5970f38_0_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29" name="Google Shape;429;g364b5970f38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8/22/2025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Textural explorations timeline: Skill building, Idea development, Line drawing, First layer, Second layer, Adjustment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Afati kohor i eksplorimeve tekstuale: Ndërtimi i aftësive, Zhvillimi i idesë, Vizatimi i linjës, Shtresa e parë, Shtresa e dytë, Përshtatja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ጽሑፋዊ አሰሳዎች የጊዜ መስመር፡ የክህሎት ግንባታ፣ የሃሳብ ልማት፣ የመስመር መሳል፣ የመጀመሪያ ንብርብር፣ ሁለተኛ ንብርብር፣ ማስተካከያ</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الجدول الزمني للاستكشافات النسيجية: بناء المهارات، تطوير الأفكار، رسم الخطوط، الطبقة الأولى، الطبقة الثانية، التعديل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Տեքստուրային ուսումնասիրությունների ժամանակացույց՝ հմտությունների ձևավորում, գաղափարի զարգացում, գծային գծագրում, առաջին շերտ, երկրորդ շերտ, ճշգրտում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Línia de temps d'exploracions de textura: desenvolupament d'habilitats, desenvolupament d'idees, dibuix de línies, primera capa, segona capa, ajust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纹理探索时间线：技能培养、创意发展、线条绘制、第一层、第二层、调整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Tijdlijn voor textuurverkenning: vaardigheden ontwikkelen, ideeën ontwikkelen, lijntekening, eerste laag, tweede laag, aanpassing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جدول زمانی اکتشافات بافتی: ایجاد مهارت، توسعه ایده، ترسیم خط، لایه اول، لایه دوم، تنظیم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Chronologie des explorations texturales : Développement des compétences, Développement d'idées, Dessin au trait, Première couche, Deuxième couche, Ajustement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Zeitleiste für Texturerkundungen: Kompetenzaufbau, Ideenentwicklung, Linienzeichnung, erste Schicht, zweite Schicht, Anpassung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ટેક્સ્ચરલ એક્સ્પ્લોરેશન સમયરેખા: કૌશલ્ય નિર્માણ, આઈડિયા ડેવલપમેન્ટ, લાઇન ડ્રોઇંગ, પ્રથમ સ્તર, બીજું સ્તર, ગોઠવણ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बनावट संबंधी अन्वेषण समयरेखा: कौशल निर्माण, विचार विकास, रेखाचित्रण, प्रथम परत, द्वितीय परत, समायोजन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Cronologia delle esplorazioni testuali: Sviluppo delle competenze, Sviluppo delle idee, Disegno lineare, Primo strato, Secondo strato, Regolazione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テクスチャ探究タイムライン：スキル構築、アイデア開発、線画、第1層、第2層、調整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질감 탐색 타임라인: 기술 구축, 아이디어 개발, 선 그리기, 첫 번째 레이어, 두 번째 레이어, 조정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Demjimêra lêgerînên tekstal: Avakirina jêhatîbûnê, pêşkeftina ramanê, xêzkirina xetê, qata yekem, qata duyemîn, verastkirin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Garis masa penerokaan tekstur: Pembinaan kemahiran, Pembangunan idea, Lukisan garisan, Lapisan pertama, Lapisan kedua, Pelarasan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ടെക്‌സ്‌ചറൽ എക്‌സ്‌പ്ലോറേഷൻ ടൈംലൈൻ: സ്‌കിൽ ബിൽഡിംഗ്, ഐഡിയ ഡെവലപ്‌മെൻ്റ്, ലൈൻ ഡ്രോയിംഗ്, ഫസ്റ്റ് ലെയർ, രണ്ടാമത്തെ ലെയർ, അഡ്ജസ്റ്റ്‌മെൻ്റ്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टेक्स्चरल अन्वेषण समयरेखा: कौशल निर्माण, विचार विकास, रेखा रेखाचित्र, पहिलो तह, दोस्रो तह, समायोजन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متن اکتشاف مهال ویش: د مهارت جوړول، د نظر پراختیا، د کرښې رسمول، لومړی پرت، دویمه پرت، سمون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Cronograma de explorações texturais: desenvolvimento de habilidades, desenvolvimento de ideias, desenho de linhas, primeira camada, segunda camada, ajuste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ਟੈਕਸਟਚਰਲ ਖੋਜਾਂ ਦੀ ਸਮਾਂਰੇਖਾ: ਹੁਨਰ ਨਿਰਮਾਣ, ਵਿਚਾਰ ਵਿਕਾਸ, ਲਾਈਨ ਡਰਾਇੰਗ, ਪਹਿਲੀ ਪਰਤ, ਦੂਜੀ ਪਰਤ, ਸਮਾਯੋਜਨ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Хронология текстурных исследований: развитие навыков, развитие идеи, рисование линий, первый слой, второй слой, корректировка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Временска линија истраживања текстуре: изградња вештина, развој идеја, цртање линија, први слој, други слој, прилагођавање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Jadwalka sahaminta qoraalka ah: Dhisidda xirfadda, horumarinta fikradda, sawiridda khadka, lakabka koowaad, lakabka labaad, hagaajinta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Cronología de exploraciones de texturas: desarrollo de habilidades, desarrollo de ideas, dibujo lineal, primera capa, segunda capa, ajuste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Garis waktu éksplorasi tékstur: Wangunan kaahlian, Pangembangan ide, Gambar garis, Lapisan kahiji, Lapisan kadua, Penyesuaian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Ratiba ya matukio ya uchunguzi wa maandishi: Ujenzi wa ujuzi, Ukuzaji wa wazo, Mchoro wa mstari, Safu ya kwanza, Safu ya pili, Marekebisho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Tidslinje för texturforskning: Byggande av färdigheter, idéutveckling, linjeritning, första lagret, andra lagret, justering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Timeline ng mga textural exploration: Pagbuo ng kasanayan, Pagbuo ng ideya, Pagguhit ng linya, Unang layer, Pangalawang layer, Pagsasaayos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உரை ஆய்வு காலவரிசை: திறன் உருவாக்கம், யோசனை மேம்பாடு, வரி வரைதல், முதல் அடுக்கு, இரண்டாவது அடுக்கு, சரிசெய்தல்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ไทม์ไลน์การสำรวจพื้นผิว: การสร้างทักษะ การพัฒนาแนวคิด การวาดเส้น เลเยอร์แรก เลเยอร์ที่สอง การปรับแต่ง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Dokusal keşifler zaman çizelgesi: Beceri geliştirme, Fikir geliştirme, Çizgi çizimi, Birinci katman, İkinci katman, Ayarlama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Хронологія текстурних досліджень: розвиток навичок, розробка ідеї, креслення ліній, перший шар, другий шар, коригування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ٹیکسٹورل ایکسپلوریشن ٹائم لائن: اسکل بلڈنگ، آئیڈیا ڈویلپمنٹ، لائن ڈرائنگ، پہلی پرت، دوسری پرت، ایڈجسٹمنٹ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Dòng thời gian khám phá kết cấu: Xây dựng kỹ năng, Phát triển ý tưởng, Vẽ đường nét, Lớp đầu tiên, Lớp thứ hai, Điều chỉnh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g275b5319ed7_0_34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34" name="Google Shape;434;g275b5319ed7_0_3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Acrylic painting evaluation: Creativity and Observation: Make something that is unusual, unique, thoughtful, or very well-observed. Your artwork should communicate it's idea well whether your idea is "a person can be lonely, even in a crowd," or "the petals of flowers are delicate, varied, and unbelievably beautiful." A range of approaches works here: insightful ← well-observed = creative → unexpected. Quality of brushwork and colour mixing: There must be a variety of different kinds of marks and brushstrokes of high quality.  Some brushstrokes are better: blending → pattern → texture → painterliness. Composition: You should create a painting that uses a clear colour scheme, is non-central, and well-balanced.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Vlerësimi i pikturës me akrilik: Kreativiteti dhe Vëzhgimi: Bëni diçka të pazakontë, unike, të menduar mirë ose shumë të vëzhguar. Vepra juaj artistike duhet ta komunikojë mirë idenë e saj, pavarësisht nëse ideja juaj është "një person mund të jetë i vetmuar, edhe në një turmë", apo "petalet e luleve janë delikate, të larmishme dhe tepër të bukura". Këtu funksionon një gamë qasjesh: e mprehtë ← e vëzhguar mirë = krijuese → e papritur. Cilësia e punimit me furçë dhe përzierjes së ngjyrave: Duhet të ketë një larmi të llojeve të ndryshme të shenjave dhe goditjeve të furçës me cilësi të lartë. Disa goditje furçe janë më të mira: përzierja → modeli → tekstura → piktorësi. Kompozimi: Duhet të krijoni një pikturë që përdor një skemë të qartë ngjyrash, nuk është qendrore dhe është e ekuilibruar mirë.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አክሬሊክስ ሥዕል ግምገማ፡ ፈጠራ እና ምልከታ፡ ያልተለመደ፣ ልዩ፣ አሳቢ ወይም በደንብ የታዘበ ነገር ያድርጉ። የጥበብ ስራዎ ሃሳባችሁ "አንድ ሰው በተሰበሰበበት ጊዜም ቢሆን ብቸኝነት ሊኖረው ይችላል" ወይም "የአበቦች ቅጠሎች ስስ፣ የተለያዩ እና የማይታመን ቆንጆዎች" መሆን አለመሆኑ ሃሳቡን በደንብ ማሳወቅ አለበት። የተለያዩ አቀራረቦች እዚህ ይሰራሉ፡ አስተዋይ ← በደንብ የታየ = ፈጠራ → ያልተጠበቀ። የብሩሽ ስራ እና የቀለም መቀላቀል ጥራት፡- ከፍተኛ ጥራት ያላቸው ልዩ ልዩ ዓይነት ምልክቶች እና ብሩሾች መኖር አለባቸው።  አንዳንድ የብሩሽ መርገጫዎች የተሻሉ ናቸው፡ መቀላቀል → ጥለት → ሸካራነት → ሥዕላዊነት። ቅንብር: ግልጽ የሆነ የቀለም ዘዴን የሚጠቀም, መካከለኛ ያልሆነ እና ሚዛናዊ የሆነ ስዕል መፍጠር አለብዎት.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تقييم لوحات الأكريليك: الإبداع والملاحظة: ابتكر شيئًا غير عادي، فريدًا، عميقًا، أو مُلاحظًا بدقة. يجب أن يُعبّر عملك الفني عن فكرته جيدًا، سواءً كانت فكرتك "قد يشعر الإنسان بالوحدة، حتى في حشد من الناس"، أو "بتلات الزهور رقيقة ومتنوعة وجميلة بشكل لا يُصدق". هناك مجموعة من الأساليب المُناسبة هنا: ثاقب ← مُلاحظ جيدًا = إبداعي ← غير متوقع. جودة ضربات الفرشاة ومزج الألوان: يجب أن يكون هناك تنوع في العلامات وضربات الفرشاة عالية الجودة. بعض ضربات الفرشاة أفضل: المزج ← النمط ← الملمس ← الرسامة. التكوين: يجب أن تُبدع لوحةً تستخدم نظام ألوان واضحًا، غير مركزية، ومتوازنة.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Ակրիլային նկարչության գնահատում. Ստեղծագործականություն և դիտարկում. Ստեղծեք ինչ-որ անսովոր, եզակի, մտածված կամ շատ լավ դիտարկվող բան: Ձեր աշխատանքը պետք է լավ փոխանցի իր գաղափարը՝ անկախ նրանից, թե ձեր գաղափարը «մարդը կարող է միայնակ լինել նույնիսկ ամբոխի մեջ» է, թե «ծաղիկների թերթիկները նուրբ են, բազմազան և անհավանականորեն գեղեցիկ»: Այստեղ գործում են մոտեցումների մի շարք. խորաթափանց ← լավ դիտարկվող = ստեղծագործական → անսպասելի: Վրձնի աշխատանքի և գույների խառնուրդի որակը. Պետք է լինեն տարբեր տեսակի նշաններ և բարձրորակ վրձնահարվածներ: Որոշ վրձնահարվածներ ավելի լավն են. խառնուրդ → նախշ → հյուսվածք → նկարչականություն: Կոմպոզիցիա. Դուք պետք է ստեղծեք մի նկար, որն օգտագործում է հստակ գունային սխեմա, կենտրոնական չէ և լավ հավասարակշռված 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Avaluació de la pintura acrílica: Creativitat i observació: Fes alguna cosa inusual, única, reflexiva o molt ben observada. La teva obra d'art ha de comunicar bé la seva idea, tant si la teva idea és "una persona pot estar sola, fins i tot en una multitud" com si és "els pètals de les flors són delicats, variats i increïblement bells". Aquí funciona una varietat d'enfocaments: perspicaç ← ben observat = creatiu → inesperat. Qualitat de la pinzellada i la barreja de colors: Hi ha d'haver una varietat de diferents tipus de marques i pinzellades d'alta qualitat. Algunes pinzellades són millors: barreja → patró → textura → pictòrica. Composició: Hauries de crear una pintura que utilitzi un esquema de colors clar, que no sigui central i que estigui ben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丙烯画评价：创意与观察：创作一幅不同寻常、独一无二、引人深思或观察入微的作品。无论你的想法是“即使身处人群，人也会感到孤独”，还是“花瓣娇嫩、多样，美得令人难以置信”，你的作品都应该清晰地传达其理念。多种表达方式均可适用：洞察力 ← 观察入微 = 创意 → 出人意料。笔触与色彩混合的质量：作品中必须包含多种高质量的笔触和纹样。某些笔触效果更佳：晕染 → 图案 → 肌理 → 绘画性。构图：你应该创作一幅色彩搭配清晰、构图不以中心为重点、整体平衡的画作。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Beoordeling van acrylverf: Creativiteit en observatie: Maak iets dat ongebruikelijk, uniek, doordacht of zeer goed geobserveerd is. Je kunstwerk moet het idee goed overbrengen, of je idee nu is "een persoon kan eenzaam zijn, zelfs in een menigte", of "bloemblaadjes zijn delicaat, gevarieerd en ongelooflijk mooi". Verschillende benaderingen werken hierbij: inzichtelijk ← goed geobserveerd = creatief → onverwacht. Kwaliteit van penseelvoering en kleurmenging: Er moet een verscheidenheid aan verschillende soorten markeringen en penseelstreken van hoge kwaliteit zijn. Sommige penseelstreken zijn beter: blending → patroon → textuur → schilderachtigheid. Compositie: Je moet een schilderij maken met een duidelijk kleurenschema, dat niet centraal staat en goed in balans is.</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ارزیابی نقاشی اکریلیک: خلاقیت و مشاهده: چیزی خلق کنید که غیرمعمول، منحصر به فرد، متفکرانه یا بسیار دقیق باشد. اثر هنری شما باید ایده خود را به خوبی منتقل کند، چه ایده شما این باشد که "یک فرد می‌تواند حتی در میان جمعیت تنها باشد" یا "گلبرگ‌های گل ظریف، متنوع و به طرز باورنکردنی زیبایی دارند". طیف وسیعی از رویکردها در اینجا کار می‌کنند: بصیرت ← دقیق = خلاقانه → غیرمنتظره. کیفیت کار با قلم‌مو و ترکیب رنگ: باید انواع مختلفی از علامت‌ها و ضربات قلم‌مو با کیفیت بالا وجود داشته باشد. برخی از ضربات قلم‌مو بهتر هستند: ترکیب → الگو → بافت → رنگ‌آمیزی. ترکیب‌بندی: شما باید نقاشی‌ای خلق کنید که از یک طرح رنگی واضح استفاده کند، غیرمتمرکز و متعادل باشد.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Évaluation de peinture acrylique : Créativité et observation : Créez une œuvre originale, unique, réfléchie ou témoignant d’une grande finesse d’observation. Votre œuvre doit communiquer efficacement son idée, qu’il s’agisse de « la solitude peut s’installer même au milieu d’une foule » ou de « la délicatesse, la variété et la beauté infinie des pétales de fleurs ». Plusieurs approches sont possibles : perspicace ← fine observation = créative → inattendue. Qualité du travail au pinceau et du mélange des couleurs : Votre œuvre doit présenter une variété de marques et de coups de pinceau de haute qualité. Certains coups de pinceau sont plus réussis : fondu → motif → texture → effet pictural. Composition : Votre peinture doit utiliser une palette de couleurs claire, être équilibrée et ne pas présenter de point focal.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Bewertung eines Acrylgemäldes: Kreativität und Beobachtungsgabe: Schaffen Sie etwas Ungewöhnliches, Einzigartiges, Nachdenkliches oder besonders aufmerksam Beobachtetes. Ihr Kunstwerk sollte seine Aussage klar vermitteln, sei es „Einsamkeit, selbst in einer Menschenmenge“, oder „Zarte, vielfältige und unglaubliche Schönheit der Blütenblätter“. Verschiedene Herangehensweisen sind hier möglich: Einsicht ← genaue Beobachtung = Kreativität → Überraschung. Qualität des Pinselstrichs und der Farbmischung: Es sollten verschiedene Arten von Strichen und Pinselstrichen von hoher Qualität vorhanden sein. Manche Pinselstriche sind besonders wirkungsvoll: Verschmelzung → Muster → Textur → malerischer Ausdruck. Komposition: Ihr Gemälde sollte ein klares Farbschema aufweisen, nicht zentralisiert und ausgewogen sein.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એક્રેલિક પેઇન્ટિંગ મૂલ્યાંકન: સર્જનાત્મકતા અને અવલોકન: કંઈક એવું બનાવો જે અસામાન્ય, અનોખું, વિચારશીલ અથવા ખૂબ જ સારી રીતે અવલોકિત હોય. તમારી કલાકૃતિએ તેના વિચારને સારી રીતે વ્યક્ત કરવો જોઈએ, પછી ભલે તમારો વિચાર "વ્યક્તિ ભીડમાં પણ એકલો હોઈ શકે છે" અથવા "ફૂલોની પાંખડીઓ નાજુક, વૈવિધ્યસભર અને અવિશ્વસનીય સુંદર હોય." અહીં વિવિધ અભિગમો કામ કરે છે: સમજદાર ← સારી રીતે અવલોકિત = સર્જનાત્મક → અણધારી. બ્રશવર્ક અને રંગ મિશ્રણની ગુણવત્તા: ઉચ્ચ ગુણવત્તાના વિવિધ પ્રકારના ચિહ્નો અને બ્રશસ્ટ્રોક હોવા જોઈએ. કેટલાક બ્રશસ્ટ્રોક વધુ સારા છે: મિશ્રણ → પેટર્ન → ટેક્સચર → પેઇન્ટિંગલીનેસ. રચના: તમારે એક પેઇન્ટિંગ બનાવવું જોઈએ જે સ્પષ્ટ રંગ યોજનાનો ઉપયોગ કરે છે, બિન-કેન્દ્રીય અને સારી રીતે સંતુલિત હોય.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ऐक्रेलिक पेंटिंग मूल्यांकन: रचनात्मकता और अवलोकन: कुछ ऐसा बनाएँ जो असामान्य, अनोखा, विचारशील या बहुत अच्छी तरह से अवलोकन किया हुआ हो। आपकी कलाकृति को अपने विचार को अच्छी तरह से व्यक्त करना चाहिए, चाहे आपका विचार "भीड़ में भी एक व्यक्ति अकेला हो सकता है" हो या "फूलों की पंखुड़ियाँ नाज़ुक, विविध और अविश्वसनीय रूप से सुंदर होती हैं।" यहाँ कई दृष्टिकोण काम करते हैं: अंतर्दृष्टिपूर्ण ← अच्छी तरह से अवलोकन किया हुआ = रचनात्मक → अप्रत्याशित। ब्रशवर्क और रंग मिश्रण की गुणवत्ता: विभिन्न प्रकार के चिह्न और उच्च गुणवत्ता वाले ब्रशस्ट्रोक होने चाहिए। कुछ ब्रशस्ट्रोक बेहतर होते हैं: मिश्रण → पैटर्न → बनावट → चित्रकारी। संयोजन: आपको एक ऐसी पेंटिंग बनानी चाहिए जिसमें स्पष्ट रंग योजना का उपयोग हो, जो गैर-केंद्रीय हो, और अच्छी तरह से संतुलित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Valutazione del dipinto acrilico: Creatività e osservazione: crea qualcosa di insolito, unico, ponderato o molto ben osservato. La tua opera d'arte dovrebbe comunicare bene la sua idea, che la tua idea sia "una persona può essere sola, anche in mezzo alla folla" o "i petali dei fiori sono delicati, vari e incredibilmente belli". Qui funziona una gamma di approcci: perspicace ← ben osservato = creativo → inaspettato. Qualità della pennellata e miscelazione dei colori: devono esserci diversi tipi di segni e pennellate di alta qualità. Alcune pennellate sono migliori: fusione → motivo → consistenza → pittoricità. Composizione: dovresti creare un dipinto che utilizzi una combinazione di colori chiara, non centrale e ben bilanciato.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クリル画の評価：創造性と観察力：普通ではない、ユニークで、思慮深く、あるいは非常によく観察された作品を作りましょう。作品は、その考えをうまく表現する必要があります。「人は群衆の中にいても孤独を感じることがある」という表現であれ、「花びらは繊細で多様で、信じられないほど美しい」という表現であれ、その考えを明確に伝える必要があります。ここでは、洞察力 ← よく観察 = 創造性 → 意外性。筆致と色の混ざり具合：質の高い、多種多様なマークと筆使いが必要です。筆遣いの中には、ブレンディング → パターン → テクスチャ → 絵画らしさといった、より優れたものがあります。構成：明確な配色を用い、中心がぼやけておらず、バランスの取れた作品を制作してください。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아크릴 그림 평가: 창의성과 관찰력: 독특하고, 독특하고, 사려 깊거나, 매우 잘 관찰된 작품을 만드세요. "사람은 군중 속에서도 외로울 수 있다"든, "꽃잎은 섬세하고, 다채롭고, 믿을 수 없을 만큼 아름답다"든, 작품은 그 아이디어를 잘 전달해야 합니다. 여기에는 다양한 접근 방식이 효과적입니다. 통찰력 있는 ← 잘 관찰된 = 창의적인 → 예상치 못한. 붓질과 색 혼합의 질: 다양한 종류의 고품질 붓놀림과 붓터치가 있어야 합니다. 어떤 붓놀림은 더 좋습니다. 혼합 → 패턴 → 질감 → 회화성. 구도: 명확한 색 구성표를 사용하고, 중심이 없으며, 균형이 잘 잡힌 그림을 만들어야 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Nirxandina tabloya akrîlîk: Afirînerî û Çavdêrî: Tiştekî neasayî, bêhempa, bi hizir, an jî pir baş-çavdêrî çêkin. Divê karê we yê hunerî fikra xwe baş ragihîne, gelo fikra we "mirov dikare tenê be, hetta di nav elaletê de jî," an jî "pelên kulîlkan nazik, cûrbecûr û bi awayekî bêbawer xweşik in." Li vir rêzek rêbazan dixebitin: têgihîştî ← baş-çavdêrî = afirîner → neçaverêkirî. Kalîteya firçeyê û tevlihevkirina rengan: Divê cûrbecûr celebên nîşan û firçeyên bi kalîteya bilind hebin. Hin firçe çêtir in: tevlihevkirin → şablon → tevn → boyaxkirin. Kompozîsyon: Divê hûn tabloyek biafirînin ku şemayek rengîn a zelal bikar tîne, ne-navendî ye û baş-hevseng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Penilaian lukisan akrilik: Kreativiti dan Pemerhatian: Buat sesuatu yang luar biasa, unik, bernas atau sangat diperhatikan. Karya seni anda harus menyampaikan idea itu dengan baik sama ada idea anda ialah "seseorang boleh menjadi sunyi, walaupun dalam khalayak ramai," atau "kelopak bunga adalah halus, pelbagai dan sangat cantik." Pelbagai pendekatan berfungsi di sini: berwawasan ← diperhatikan dengan baik = kreatif → tidak dijangka. Kualiti kerja berus dan pencampuran warna: Mesti terdapat pelbagai jenis tanda dan sapuan berus yang berkualiti tinggi.  Beberapa sapuan berus adalah lebih baik: mengadun → corak → tekstur → kelicinan. Komposisi: Anda harus mencipta lukisan yang menggunakan skema warna yang jelas, tidak berpusat dan seimbang.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അക്രിലിക് പെയിന്റിംഗ് വിലയിരുത്തൽ: സർഗ്ഗാത്മകതയും നിരീക്ഷണവും: അസാധാരണവും, അതുല്യവും, ചിന്തനീയവും, അല്ലെങ്കിൽ വളരെ നന്നായി നിരീക്ഷിക്കപ്പെട്ടതുമായ എന്തെങ്കിലും നിർമ്മിക്കുക. നിങ്ങളുടെ കലാസൃഷ്ടി അതിന്റെ ആശയം നന്നായി ആശയവിനിമയം ചെയ്യണം, "ഒരു വ്യക്തിക്ക് ഒരു ആൾക്കൂട്ടത്തിനിടയിലും ഏകാന്തത അനുഭവപ്പെടാം" അല്ലെങ്കിൽ "പൂക്കളുടെ ഇതളുകൾ സൂക്ഷ്മവും, വൈവിധ്യപൂർണ്ണവും, അവിശ്വസനീയമാംവിധം മനോഹരവുമാണ്". ഇവിടെ വിവിധ സമീപനങ്ങൾ പ്രവർത്തിക്കുന്നു: ഉൾക്കാഴ്ചയുള്ള ← നന്നായി നിരീക്ഷിക്കപ്പെട്ട = സൃഷ്ടിപരമായ → അപ്രതീക്ഷിതം. ബ്രഷ് വർക്കിന്റെയും വർണ്ണ മിശ്രിതത്തിന്റെയും ഗുണനിലവാരം: ഉയർന്ന നിലവാരമുള്ള വ്യത്യസ്ത തരം മാർക്കുകളും ബ്രഷ് സ്ട്രോക്കുകളും ഉണ്ടായിരിക്കണം. ചില ബ്രഷ് സ്ട്രോക്കുകൾ മികച്ചതാണ്: ബ്ലെൻഡിംഗ് → പാറ്റേൺ → ടെക്സ്ചർ → പെയിന്റിംഗ്. രചന: വ്യക്തമായ വർണ്ണ സ്കീം ഉപയോഗിക്കുന്ന, കേന്ദ്രീകൃതമല്ലാത്തതും, നന്നായി സന്തുലിതവുമായ ഒരു പെയിന്റിംഗ് നിങ്ങൾ സൃഷ്ടിക്കണം.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एक्रिलिक चित्रकला मूल्याङ्कन: रचनात्मकता र अवलोकन: असामान्य, अद्वितीय, विचारशील, वा धेरै राम्रोसँग अवलोकन गरिएको चीज बनाउनुहोस्। तपाईंको कलाकृतिले यसको विचार राम्रोसँग सम्प्रेषण गर्नुपर्छ, चाहे तपाईंको विचार "एक्लो हुन सक्छ, भीडमा पनि," वा "फूलका पंखुडीहरू नाजुक, विविध र अविश्वसनीय रूपमा सुन्दर छन्।" यहाँ विभिन्न दृष्टिकोणहरू काम गर्छन्: अन्तर्दृष्टिपूर्ण ← राम्रोसँग अवलोकन गरिएको = रचनात्मक → अप्रत्याशित। ब्रशवर्क र रङ मिश्रणको गुणस्तर: उच्च गुणस्तरका विभिन्न प्रकारका चिन्हहरू र ब्रशस्ट्रोकहरू हुनुपर्छ। केही ब्रशस्ट्रोकहरू राम्रो हुन्छन्: मिश्रण → ढाँचा → बनावट → चित्रकला। रचना: तपाईंले स्पष्ट रङ योजना प्रयोग गर्ने, केन्द्रीय नभएको र राम्रोसँग सन्तुलित भएको चित्र सिर्जना गर्नुपर्छ।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اکریلیک نقاشۍ ارزونه: تخلیقیت او مشاهده: یو څه جوړ کړئ چې غیر معمولي، بې ساري، فکر کوونکی، یا ډیر ښه لیدل شوی وي. ستاسو هنري کار باید د هغې مفکوره په ښه توګه بیان کړي که ستاسو نظر "یو سړی یوازې کیدی شي، حتی په ګڼه ګوڼه کې" وي، یا "د ګلونو پاڼې نازک، متنوع، او په نه باور وړ ډول ښکلې وي." دلته د طریقو لړۍ کار کوي: بصیرت لرونکی ← ښه لیدل شوی = تخلیقي → غیر متوقع. د برش کار او رنګ مخلوط کیفیت: باید د لوړ کیفیت مختلف ډوله نښې او برش سټروکونه شتون ولري. ځینې برش سټروکونه غوره دي: مخلوط کول → نمونه → جوړښت → رنګارنګوالی. جوړښت: تاسو باید یو داسې انځور جوړ کړئ چې روښانه رنګ سکیم کاروي، غیر مرکزي او ښه متوازن 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Avaliação da pintura acrílica: Criatividade e Observação: Crie algo incomum, único, reflexivo ou que demonstre grande capacidade de observação. Sua obra deve comunicar bem a sua ideia, seja ela "uma pessoa pode se sentir sozinha, mesmo em meio à multidão" ou "as pétalas das flores são delicadas, variadas e incrivelmente belas". Uma gama de abordagens funciona aqui: perspicaz ← bem observado = criativo → inesperado. Qualidade das pinceladas e mistura de cores: Deve haver uma variedade de marcas e pinceladas de alta qualidade. Algumas pinceladas são mais eficazes: mistura → padrão → textura → expressividade pictórica. Composição: Você deve criar uma pintura que utilize uma paleta de cores clara, não seja centralizada e seja bem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ਐਕ੍ਰੀਲਿਕ ਪੇਂਟਿੰਗ ਮੁਲਾਂਕਣ: ਰਚਨਾਤਮਕਤਾ ਅਤੇ ਨਿਰੀਖਣ: ਕੁਝ ਅਜਿਹਾ ਬਣਾਓ ਜੋ ਅਸਾਧਾਰਨ, ਵਿਲੱਖਣ, ਸੋਚ-ਸਮਝ ਕੇ, ਜਾਂ ਬਹੁਤ ਚੰਗੀ ਤਰ੍ਹਾਂ ਦੇਖਿਆ ਗਿਆ ਹੋਵੇ। ਤੁਹਾਡੀ ਕਲਾਕਾਰੀ ਨੂੰ ਆਪਣੇ ਵਿਚਾਰ ਨੂੰ ਚੰਗੀ ਤਰ੍ਹਾਂ ਸੰਚਾਰਿਤ ਕਰਨਾ ਚਾਹੀਦਾ ਹੈ ਭਾਵੇਂ ਤੁਹਾਡਾ ਵਿਚਾਰ "ਇੱਕ ਵਿਅਕਤੀ ਭੀੜ ਵਿੱਚ ਵੀ ਇਕੱਲਾ ਹੋ ਸਕਦਾ ਹੈ," ਜਾਂ "ਫੁੱਲਾਂ ਦੀਆਂ ਪੱਤੀਆਂ ਨਾਜ਼ੁਕ, ਵਿਭਿੰਨ ਅਤੇ ਅਵਿਸ਼ਵਾਸ਼ਯੋਗ ਸੁੰਦਰ ਹਨ।" ਇੱਥੇ ਕਈ ਤਰ੍ਹਾਂ ਦੇ ਤਰੀਕੇ ਕੰਮ ਕਰਦੇ ਹਨ: ਸੂਝਵਾਨ ← ਚੰਗੀ ਤਰ੍ਹਾਂ ਦੇਖਿਆ ਗਿਆ = ਰਚਨਾਤਮਕ → ਅਚਾਨਕ। ਬੁਰਸ਼ਵਰਕ ਅਤੇ ਰੰਗ ਮਿਸ਼ਰਣ ਦੀ ਗੁਣਵੱਤਾ: ਉੱਚ ਗੁਣਵੱਤਾ ਵਾਲੇ ਵੱਖ-ਵੱਖ ਕਿਸਮਾਂ ਦੇ ਨਿਸ਼ਾਨ ਅਤੇ ਬੁਰਸ਼ਸਟ੍ਰੋਕ ਹੋਣੇ ਚਾਹੀਦੇ ਹਨ। ਕੁਝ ਬੁਰਸ਼ਸਟ੍ਰੋਕ ਬਿਹਤਰ ਹਨ: ਮਿਸ਼ਰਣ → ਪੈਟਰਨ → ਬਣਤਰ → ਪੇਂਟਰਲਾਈਸਿਟੀ। ਰਚਨਾ: ਤੁਹਾਨੂੰ ਇੱਕ ਅਜਿਹੀ ਪੇਂਟਿੰਗ ਬਣਾਉਣੀ ਚਾਹੀਦੀ ਹੈ ਜੋ ਇੱਕ ਸਪਸ਼ਟ ਰੰਗ ਸਕੀਮ ਦੀ ਵਰਤੋਂ ਕਰਦੀ ਹੈ, ਗੈਰ-ਕੇਂਦਰੀ ਅਤੇ ਚੰਗੀ ਤਰ੍ਹਾਂ ਸੰਤੁਲਿਤ ਹੋਵੇ।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Оценка акриловой живописи: Креативность и наблюдательность: Создайте что-то необычное, уникальное, глубокомысленное или очень хорошо наблюдаемое. Ваша работа должна хорошо передавать идею, будь то «человек может быть одинок, даже в толпе» или «лепестки цветов нежные, разнообразные и невероятно красивые». Здесь работает ряд подходов: проницательный ← хорошо наблюдаемый = творческий → неожиданный. Качество кисти и смешения цветов: должно быть разнообразие различных видов штрихов и мазков кисти высокого качества. Некоторые мазки лучше: смешение → узор → текстура → живописность. Композиция: Ваша картина должна использовать чёткую цветовую схему, быть нецентральной и хорошо сбалансированной.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Евалуација акрилне слике: Креативност и запажање: Направите нешто што је необично, јединствено, промишљено или веома добро запажено. Ваше уметничко дело треба добро да пренесе своју идеју, без обзира да ли је ваша идеја „особа може бити усамљена, чак и у гомили“ или „латице цвећа су нежне, разноврсне и невероватно лепе“. Овде функционише низ приступа: проницљиво ← добро запажено = креативно → неочекивано. Квалитет рада четкицом и мешања боја: Мора постојати низ различитих врста ознака и потеза четкицом високог квалитета. Неки потези четкицом су бољи: мешање → шаблон → текстура → сликовитост. Композиција: Требало би да направите слику која користи јасну шему боја, није централна и добро је уравнотежена.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Qiimaynta rinjiyeynta akril: Hal-abuurka iyo U fiirsashada: Samee wax aan caadi ahayn, gaar ah, fikir leh, ama aad loo fiirsaday. Farshaxankaaga waa in uu si fiican ula xidhiidhaa fikradda haddii fikraddaadu tahay "qofku cidlo ayuu noqon karaa, xitaa dadka dhexdiisa," ama "ubaxyada ubaxyadu waa kuwo jilicsan, kala duwan, oo qurux badan oo aan la rumaysan karin." Habab kala duwan ayaa halkan ka shaqeeya: caqli gal ← si fiican loo eegay = hal-abuur → lama filaan ah. Tayada burushka iyo isku dhafka midabka: Waa inay jiraan noocyo kala duwan oo calaamado kala duwan ah iyo burush tayo sare leh.  Qaar ka mid ah burushka burushka ayaa ka wanaagsan: isku darka → hannaanka → texture → rinjiyeynta. Halabuurka: Waa inaad abuurtaa rinjiyeyn isticmaalaya nidaam midab cad, aan ahayn mid dhexe, oo si fiican u dheellitiran.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Evaluación de pintura acrílica: Creatividad y observación: Crea algo inusual, único, reflexivo o que refleje una gran atención al detalle. Tu obra debe comunicar su idea con claridad, ya sea que pienses que "una persona puede sentirse sola, incluso entre la multitud" o que "los pétalos de las flores son delicados, variados e increíblemente hermosos". Se aceptan diversos enfoques: perspicaz ← observación minuciosa = creativo → inesperado. Calidad de la pincelada y la mezcla de colores: Debe haber una variedad de marcas y pinceladas de alta calidad. Algunas pinceladas son mejores: difuminado → patrón → textura → expresividad pictórica. Composición: Debes crear una pintura con una paleta de colores definida, sin elementos centrales y bien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Evaluasi lukisan akrilik: Kreativitas jeung Observasi: Jieun hiji hal anu mahiwal, unik, wijaksana, atawa pisan well-observed. Karya seni Anjeun kedah komunikasi gagasan éta ogé naha gagasan anjeun "hiji jalma tiasa ngalamun, sanajan dina riungan," atawa "petals kembang anu hipu, variatif, sarta unbelievably geulis". Sauntuyan pendekatan dianggo di dieu: wawasan ← well-observed = kreatif → teu kaduga. Kualitas sikat sareng campuran warna: Kedah aya rupa-rupa jinis tanda sareng sapuan kuas kualitas luhur.  Sababaraha sapuan kuas langkung saé: nyampur → pola → tékstur → pelukis. Komposisi: Anjeun kedah ngadamel lukisan anu ngagunakeun skéma warna anu jelas, henteu sentral, sareng saimbang.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Tathmini ya uchoraji wa akriliki: Ubunifu na Uchunguzi: Tengeneza kitu ambacho si cha kawaida, cha kipekee, cha kufikiria, au kinachozingatiwa vizuri sana. Mchoro wako unapaswa kuwasilisha wazo lako vizuri ikiwa wazo lako ni "mtu anaweza kuwa mpweke, hata katika umati," au "petali za maua ni maridadi, tofauti, na nzuri sana." Aina mbalimbali za mbinu hufanya kazi hapa: za utambuzi ← zinazozingatiwa vizuri = ubunifu → zisizotarajiwa. Ubora wa kazi ya brashi na uchanganyaji wa rangi: Lazima kuwe na aina mbalimbali za alama na viboko vya ubora wa juu.  Baadhi ya viharusi vya brashi ni bora zaidi: kuchanganya → muundo → umbile → rangi. Muundo: Unapaswa kuunda mchoro unaotumia mpango wazi wa rangi, sio wa kati, na wenye usawa.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Utvärdering av akrylmålning: Kreativitet och observation: Skapa något som är ovanligt, unikt, tankeväckande eller mycket välobserverat. Ditt konstverk bör kommunicera sin idé väl, oavsett om din idé är "en person kan vara ensam, även i en folkmassa" eller "blommornas kronblad är ömtåliga, varierade och otroligt vackra". En rad olika tillvägagångssätt fungerar här: insiktsfull ← välobserverad = kreativ → oväntad. Kvalitet på penseldrag och färgblandning: Det måste finnas en mängd olika typer av märken och penseldrag av hög kvalitet. Vissa penseldrag är bättre: blandning → mönster → textur → måleriskhet. Komposition: Du bör skapa en målning som använder ett tydligt färgschema, är icke-centraliserat och välbalanserat.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Pagsusuri sa pagpipinta ng acrylic: Pagkamalikhain at Pagmamasid: Gumawa ng isang bagay na hindi karaniwan, natatangi, maalalahanin, o napakahusay na naobserbahan. Ang iyong likhang sining ay dapat na maipabatid ang ideya kung ang iyong ideya ay "ang isang tao ay maaaring maging malungkot, kahit na sa isang pulutong," o "ang mga talulot ng mga bulaklak ay maselan, iba-iba, at hindi kapani-paniwalang maganda." Ang isang hanay ng mga diskarte ay gumagana dito: insightful ← well-observed = creative → unexpected. Kalidad ng brushwork at paghahalo ng kulay: Dapat mayroong iba't ibang uri ng marka at brushstroke na may mataas na kalidad.  Ang ilang mga brushstroke ay mas mahusay: blending → pattern → texture → painterliness. Komposisyon: Dapat kang lumikha ng pagpipinta na gumagamit ng malinaw na scheme ng kulay, hindi sentral, at balanseng mabuti.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அக்ரிலிக் ஓவிய மதிப்பீடு: படைப்பாற்றல் மற்றும் கவனிப்பு: அசாதாரணமான, தனித்துவமான, சிந்தனைமிக்க அல்லது நன்கு கவனிக்கப்பட்ட ஒன்றை உருவாக்குங்கள். உங்கள் கலைப்படைப்பு அதன் கருத்தை நன்கு வெளிப்படுத்த வேண்டும், அது "ஒரு நபர் ஒரு கூட்டத்தில் கூட தனிமையாக இருக்க முடியும்" அல்லது "பூக்களின் இதழ்கள் மென்மையானவை, மாறுபட்டவை மற்றும் நம்பமுடியாத அளவிற்கு அழகாக இருக்கின்றன" என்பது உங்கள் கருத்தாக இருந்தாலும் சரி. இங்கே பல்வேறு அணுகுமுறைகள் செயல்படுகின்றன: நுண்ணறிவு ← நன்கு கவனிக்கப்பட்ட = படைப்பு → எதிர்பாராதது. தூரிகை வேலைப்பாடு மற்றும் வண்ண கலவையின் தரம்: பல்வேறு வகையான குறிகள் மற்றும் உயர்தர தூரிகை ஸ்ட்ரோக்குகள் இருக்க வேண்டும். சில தூரிகை ஸ்ட்ரோக்குகள் சிறந்தவை: கலத்தல் → முறை → அமைப்பு → ஓவியத்தன்மை. கலவை: தெளிவான வண்ணத் திட்டத்தைப் பயன்படுத்தும், மையமற்ற மற்றும் நன்கு சமநிலையான ஒரு ஓவியத்தை நீங்கள் உருவாக்க வேண்டும்.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การประเมินภาพวาดอะคริลิก: ความคิดสร้างสรรค์และการสังเกต: สร้างผลงานที่แปลกใหม่ มีเอกลักษณ์ สร้างสรรค์ หรือเป็นที่สังเกตได้อย่างชัดเจน ผลงานศิลปะของคุณควรสื่อสารแนวคิดได้ดี ไม่ว่าจะเป็นแนวคิดที่ว่า "คนเราสามารถโดดเดี่ยวได้ แม้ในฝูงชน" หรือ "กลีบดอกไม้นั้นบอบบาง หลากหลาย และงดงามอย่างเหลือเชื่อ" แนวทางที่หลากหลายนี้ใช้ได้ผล: ลึกซึ้ง ← สังเกตได้ดี = สร้างสรรค์ → เหนือความคาดหมาย คุณภาพของพู่กันและการผสมสี: ต้องมีรอยและจังหวะพู่กันที่หลากหลายและมีคุณภาพ บางจังหวะพู่กันจะดีกว่า: การผสมสี → ลวดลาย → พื้นผิว → ความงดงามของภาพวาด องค์ประกอบภาพ: คุณควรสร้างสรรค์ภาพวาดที่ใช้โทนสีที่ชัดเจน ไม่เน้นความโดดเด่น และมีความสมดุล</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Akrilik boya değerlendirmesi: Yaratıcılık ve Gözlem: Sıra dışı, benzersiz, düşünceli veya çok iyi gözlemlenmiş bir şey yapın. Sanat eseriniz, ister "bir insan kalabalıkta bile yalnız olabilir", ister "çiçek yaprakları narin, çeşitli ve inanılmaz derecede güzeldir" olsun, fikrini iyi bir şekilde iletmelidir. Burada çeşitli yaklaşımlar işe yarar: anlayışlı ← iyi gözlemlenmiş = yaratıcı → beklenmedik. Fırça darbelerinin kalitesi ve renk karışımı: Yüksek kalitede çeşitli işaretler ve fırça darbeleri olmalıdır. Bazı fırça darbeleri daha iyidir: harmanlama → desen → doku → resimsellik. Kompozisyon: Net bir renk şeması kullanan, merkezi olmayan ve iyi dengelenmiş bir resim yaratmalısınız.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Оцінювання акрилового живопису: Креативність та спостереження: Створіть щось незвичайне, унікальне, продумане або дуже спостережливе. Ваш твір має добре передавати свою ідею, незалежно від того, чи ваша ідея полягає в тому, щоб «людина могла бути самотньою навіть у натовпі», чи «пелюстки квітів ніжні, різноманітні та неймовірно красиві». Тут працює низка підходів: проникливий ← спостережливий = креативний → неочікуваний. Якість роботи пензлем та змішування кольорів: Повинна бути різноманітність різних видів позначок та мазків пензлем високої якості. Деякі мазки кращі: змішування → візерунок → текстура → живописність. Композиція: Вам слід створити картину, яка використовує чітку кольорову схему, є нецентральною та добре збалансованою.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ایکریلک پینٹنگ کی تشخیص: تخلیقی صلاحیت اور مشاہدہ: کوئی ایسی چیز بنائیں جو غیر معمولی، منفرد، فکر انگیز، یا بہت اچھی طرح سے مشاہدہ ہو۔ آپ کے آرٹ ورک کو اپنے خیال کو اچھی طرح سے بتانا چاہئے کہ آیا آپ کا خیال یہ ہے کہ "ایک شخص بھیڑ میں بھی تنہا ہو سکتا ہے" یا "پھولوں کی پنکھڑیاں نازک، متنوع اور ناقابل یقین حد تک خوبصورت ہیں۔" نقطہ نظر کی ایک حد یہاں کام کرتی ہے: بصیرت انگیز ← اچھی طرح سے مشاہدہ = تخلیقی → غیر متوقع۔ برش ورک اور رنگوں کے اختلاط کا معیار: مختلف قسم کے نشانات اور اعلیٰ معیار کے برش اسٹروک ہونے چاہئیں۔  کچھ برش اسٹروک بہتر ہیں: ملاوٹ → پیٹرن → ساخت → مصوری۔ کمپوزیشن: آپ کو ایک ایسی پینٹنگ بنانی چاہیے جس میں کلر سکیم استعمال ہو، غیر مرکزی اور اچھی طرح سے متوازن ہو۔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Đánh giá tranh Acrylic: Sáng tạo và Quan sát: Hãy tạo ra một tác phẩm khác thường, độc đáo, sâu sắc hoặc được quan sát kỹ lưỡng. Tác phẩm nghệ thuật của bạn nên truyền tải ý tưởng một cách rõ ràng, dù ý tưởng của bạn là "một người có thể cô đơn, ngay cả khi ở giữa đám đông" hay "những cánh hoa mỏng manh, đa dạng và đẹp đến khó tin". Một loạt các cách tiếp cận có hiệu quả ở đây: sâu sắc ← quan sát kỹ = sáng tạo → bất ngờ. Chất lượng nét cọ và cách pha trộn màu sắc: Phải có nhiều loại dấu vết và nét cọ khác nhau với chất lượng cao. Một số nét cọ tốt hơn: hòa trộn → họa tiết → kết cấu → tính hội họa. Bố cục: Bạn nên tạo ra một bức tranh sử dụng bảng màu rõ ràng, không tập trung vào trung tâm và cân bằng tốt.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3" name="Shape 443"/>
        <p:cNvGrpSpPr/>
        <p:nvPr/>
      </p:nvGrpSpPr>
      <p:grpSpPr>
        <a:xfrm>
          <a:off x="0" y="0"/>
          <a:ext cx="0" cy="0"/>
          <a:chOff x="0" y="0"/>
          <a:chExt cx="0" cy="0"/>
        </a:xfrm>
      </p:grpSpPr>
      <p:sp>
        <p:nvSpPr>
          <p:cNvPr id="444" name="Google Shape;444;g1da3141512b_0_1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45" name="Google Shape;445;g1da3141512b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g275b5319ed7_0_53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49" name="Google Shape;449;g275b5319ed7_0_5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centred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Time for the three day practice painting!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Koha për praktikën tre-ditore të pikturës!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የሶስት ቀን ልምምድ ስዕል ጊዜ!</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حان الوقت لممارسة الرسم لمدة ثلاثة أيام!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Ժամանակն է եռօրյա նկարչական պրակտիկայի։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Hora dels tres dies de pràctica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为期三天的绘画练习时间到！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Tijd voor de driedaagse oefenschilderkunst!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وقت تمرین سه روزه نقاشی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C'est parti pour les trois jours de pratique de la peinture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Zeit für die dreitägige Übungsmalerei!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ત્રણ દિવસના ચિત્રકામના અભ્યાસનો સમય!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तीन दिवसीय अभ्यास चित्रकला का समय!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È il momento dei tre giorni di pratica di pittura!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3日間の練習絵描きの時間です！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3일간의 연습 그림 그리기 시간이에요!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Dem hatiye ji bo sê rojan pratîka boyaxkirinê!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Masa untuk latihan lukisan tiga hari!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മൂന്ന് ദിവസത്തെ പെയിന്റിംഗ് പരിശീലനത്തിന് സമയമായി!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तीन दिने अभ्यास चित्रकलाको लागि समय!</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درې ورځني انځورګرۍ تمرین وخت!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Chegou a hora de praticar pintura por três dias!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ਤਿੰਨ ਦਿਨਾਂ ਦੇ ਪੇਂਟਿੰਗ ਅਭਿਆਸ ਦਾ ਸਮਾਂ!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Пришло время для трехдневной практики рисования!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Време је за тродневну вежбу сликања!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Wakhtiga saddexda maalmood ee ku celcelinta rinjiyeynta!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¡Hora de practicar pintura durante tres días!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Waktosna latihan ngalukis tilu dinten!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Wakati wa uchoraji wa mazoezi ya siku tatu!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Dags för tre dagars övningsmålning!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Oras na para sa tatlong araw na pagsasanay sa pagpipinta!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மூன்று நாள் ஓவியப் பயிற்சிக்கான நேரம் இது!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ถึงเวลาฝึกวาดภาพสามวันแล้ว!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Üç günlük resim yapma pratiği zamanı!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Час для триденної практики малювання!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تین دن کی مشق پینٹنگ کا وقت!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Đã đến lúc thực hành vẽ tranh trong ba ngày!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g275b5319ed7_0_53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55" name="Google Shape;455;g275b5319ed7_0_5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Work fast! Let go of details. A rough copy is about figuring out the big picture.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Puno shpejt! Lëre mënjanë detajet. Një kopje e përafërt ka të bëjë me kuptimin e pamjes së përgjithshme.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በፍጥነት ስራ! ዝርዝሮችን ልቀቅ። ሻካራ ቅጂ ትልቁን ምስል ስለማወቅ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اعمل بسرعة! تخلَّ عن التفاصيل. فالنص الخام يهدف إلى فهم الصورة الكاملة.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Արագ աշխատե՛ք։ Ազատվե՛ք մանրամասներից։ Մոտավոր տեքստը նշանակում է ընդհանուր պատկերը հասկանալ։</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Treballa ràpid! Deixa anar els detalls. Una còpia preliminar serveix per a entendre el panorama general.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快速完成！忽略细节。草稿的目的是把握整体框架。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Werk snel! Laat details achterwege. Een kladversie draait om het grote geheel.</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سریع کار کن! جزئیات را رها کن. یک نسخه اولیه در مورد کشف تصویر کلی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Travaillez vite ! Laissez tomber les détails. Un brouillon sert à saisir l'essentiel.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Arbeite schnell! Lass die Details beiseite. Bei einem Entwurf geht es darum, das Gesamtbild zu erfassen.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ઝડપથી કામ કરો! વિગતો છોડી દો. રફ કોપી એટલે મોટું ચિત્ર શોધવાનું.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जल्दी से काम करो! बारीकियों को छोड़ दो। एक रफ कॉपी का मतलब है पूरी तस्वीर को समझना।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Lavora velocemente! Lascia perdere i dettagli. Una bozza serve a capire il quadro generale.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早く作業しましょう！細かいことは気にしないでください。ラフコピーは全体像を把握するためのものです。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빠르게 작업하세요! 세부적인 내용은 잊어버리세요. 대략적인 카피는 큰 그림을 파악하는 데 도움이 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Zû bixebite! Dev ji hûrgiliyan berde. Nivîsek neasayî derbarê dîtina wêneyê giştî ye.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Kerja cepat! Lepaskan butiran. Salinan kasar adalah tentang memikirkan gambaran besar.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വേഗത്തിൽ പ്രവർത്തിക്കൂ! വിശദാംശങ്ങൾ ഒഴിവാക്കൂ. ഒരു ഏകദേശ പകർപ്പ് എന്നത് വലിയ ചിത്രം കണ്ടെത്തുന്നതിനെക്കുറിച്ചാണ്.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छिटो काम गर्नुहोस्! विवरणहरू छोड्नुहोस्। रफ प्रतिलिपि भनेको ठूलो तस्वीर पत्ता लगाउनु 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چټک کار وکړئ! جزئیات پریږدئ. یوه لنډه کاپي د لوی انځور د موندلو په اړه ده.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Trabalhe rápido! Deixe os detalhes de lado. Um rascunho serve para entender o panorama geral.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ਜਲਦੀ ਕੰਮ ਕਰੋ! ਵੇਰਵਿਆਂ ਨੂੰ ਛੱਡ ਦਿਓ। ਇੱਕ ਮੋਟਾ ਕਾਪੀ ਵੱਡੀ ਤਸਵੀਰ ਨੂੰ ਸਮਝਣ ਬਾਰੇ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Работайте быстро! Отбросьте детали. Черновой вариант нужен для того, чтобы представить общую картину.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Радите брзо! Заборавите на детаље. Груба копија је ту да схватите ширу слику.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 degdeg ah u shaqee! Iska daa tafaasiisha. Nuqul qallafsan wuxuu ku saabsan yahay in la ogaado sawirka weyn.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¡Trabaja rápido! Olvídate de los detalles. Un borrador se trata de captar la idea general.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Gawé gancang! Ninggalkeun detil. A salinan kasar nyaeta ngeunaan figuring kaluar big picture.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Fanya kazi haraka! Acha maelezo. Nakala mbaya ni juu ya kujua picha kubwa.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Arbeta snabbt! Släpp detaljerna. En grov text handlar om att förstå helhetsbilden.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Magtrabaho nang mabilis! Hayaan ang mga detalye. Ang isang magaspang na kopya ay tungkol sa pag-uunawa ng malaking larawan.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சீக்கிரமா வேலை பண்ணுங்க! விவரங்களை விட்டுடுங்க. ஒரு தோராயமான நகல் என்பது பெரிய படத்தைக் கண்டுபிடிப்பது பற்றியது.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ทำงานให้เร็ว! ปล่อยวางรายละเอียด งานเขียนแบบคร่าวๆ คือการมองภาพรวมให้ออก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Hızlı çalışın! Ayrıntıları bir kenara bırakın. Taslak bir taslak, büyük resmi anlamakla ilgilidir.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Працюйте швидко! Відмовтеся від деталей. Чорнова копія — це про те, щоб зрозуміти загальну картину.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تیزی سے کام کریں! تفصیلات کو جانے دیں۔ ایک کھردری کاپی بڑی تصویر کا پتہ لگانے کے بارے میں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Làm việc nhanh lên! Bỏ qua chi tiết. Bản nháp là để hình dung bức tranh tổng thể.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g3ab692c5107_0_5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54" name="Google Shape;254;g3ab692c5107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g275b5319ed7_0_54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61" name="Google Shape;461;g275b5319ed7_0_5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shortened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Work fast! Find out how much you can do in the time available. This painting will not be perfect, but it will show you how much you can do in one class.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 big lesson with painting is about how to do the best you can in the time available.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Puno shpejt! Zbulo se sa mund të bësh në kohën në dispozicion. Kjo pikturë nuk do të jetë perfekte, por do të të tregojë se sa shumë mund të bësh në një orë mësimi.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በፍጥነት ስራ! ባለው ጊዜ ውስጥ ምን ያህል ማድረግ እንደሚችሉ ይወቁ። ይህ ስዕል ፍጹም አይሆንም, ነገር ግን በአንድ ክፍል ውስጥ ምን ያህል ማድረግ እንደሚችሉ ያሳየዎታል.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اعمل بسرعة! اكتشف ما يمكنك إنجازه في الوقت المتاح. هذه اللوحة لن تكون مثالية، لكنها ستُظهر لك ما يمكنك إنجازه في حصة واحدة.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Արագ աշխատեք։ Պարզեք, թե որքան շատ բան կարող եք անել առկա ժամանակում։ Այս նկարը կատարյալ չի լինի, բայց այն ցույց կտա ձեզ, թե որքան շատ բան կարող եք անել մեկ դասի ընթացքում։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Treballa ràpid! Descobreix quant pots fer en el temps disponible. Aquesta pintura no serà perfecta, però et mostrarà quant pots fer en una classe.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抓紧时间！看看在有限的时间内你能完成多少。这幅画不会完美，但它会让你看到在一节课的时间里你能做到什么程度。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Werk snel! Ontdek hoeveel je kunt doen in de beschikbare tijd. Dit schilderij zal niet perfect zijn, maar het laat je zien hoeveel je in één les kunt doen.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سریع کار کن! ببین چقدر می‌توانی در زمان موجود کار کنی. این نقاشی بی‌نقص نخواهد بود، اما به تو نشان می‌دهد که در یک کلاس چقدر می‌توانی کار کنی.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Travaillez vite ! Voyez ce que vous pouvez accomplir dans le temps imparti. Ce tableau ne sera pas parfait, mais il vous montrera ce dont vous êtes capable en un seul cours.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Arbeite schnell! Finde heraus, wie viel du in der zur Verfügung stehenden Zeit schaffen kannst. Dieses Bild wird nicht perfekt sein, aber es wird dir zeigen, was du in einer Unterrichtsstunde alles erreichen kannst.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ઝડપથી કામ કરો! ઉપલબ્ધ સમયમાં તમે કેટલું કરી શકો છો તે શોધો. આ પેઇન્ટિંગ સંપૂર્ણ નહીં હોય, પરંતુ તે તમને બતાવશે કે તમે એક વર્ગમાં કેટલું કરી શકો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जल्दी से काम करो! पता करो कि तुम उपलब्ध समय में कितना काम कर सकते हो। यह पेंटिंग पूरी तरह से सही नहीं होगी, लेकिन यह तुम्हें दिखाएगी कि तुम एक क्लास में कितना कुछ कर सकते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Lavora velocemente! Scopri quanto puoi fare nel tempo a disposizione. Questo dipinto non sarà perfetto, ma ti mostrerà quanto puoi fare in una sola lezione.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早く作業しましょう！与えられた時間でどれだけできるか試してみましょう。この絵は完璧ではありませんが、1回のレッスンでどれだけのことができるかを示すものになるでしょう。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빨리 해 보세요! 주어진 시간 안에 얼마나 많은 것을 할 수 있는지 확인해 보세요. 이 그림이 완벽하지는 않겠지만, 한 번의 수업으로 얼마나 많은 것을 할 수 있는지 보여줄 것입니다.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Zû bixebite! Bibîne ku di dema berdest de tu dikarî çiqas tiştan bikî. Ev tablo bêkêmahî nabe, lê ew ê nîşanî te bide ku tu dikarî di yek dersê de çiqas tiştan bikî.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Kerja cepat! Ketahui berapa banyak yang boleh anda lakukan dalam masa yang ada. Lukisan ini tidak akan menjadi sempurna, tetapi ia akan menunjukkan kepada anda berapa banyak yang boleh anda lakukan dalam satu kelas.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വേഗത്തിൽ ജോലി ചെയ്യൂ! ലഭ്യമായ സമയത്ത് നിങ്ങൾക്ക് എത്രത്തോളം ചെയ്യാൻ കഴിയുമെന്ന് കണ്ടെത്തുക. ഈ പെയിന്റിംഗ് പൂർണതയുള്ളതായിരിക്കില്ല, പക്ഷേ ഒരു ക്ലാസ്സിൽ നിങ്ങൾക്ക് എത്രത്തോളം ചെയ്യാൻ കഴിയുമെന്ന് ഇത് കാണിച്ചുതരും.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छिटो काम गर्नुहोस्! उपलब्ध समयमा तपाईं कति गर्न सक्नुहुन्छ पत्ता लगाउनुहोस्। यो चित्रकला उत्तम हुनेछैन, तर यसले तपाईंलाई एक कक्षामा कति गर्न सक्नुहुन्छ भनेर देखाउनेछ।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چټک کار وکړئ! ومومئ چې په شته وخت کې څومره کار کولی شئ. دا انځور به بشپړ نه وي، مګر دا به تاسو ته وښيي چې تاسو په یوه ټولګي کې څومره کار کولی شئ.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Trabalhe rápido! Descubra o quanto você consegue fazer no tempo disponível. Esta pintura não ficará perfeita, mas mostrará o quanto você é capaz de realizar em uma aula.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ਜਲਦੀ ਕੰਮ ਕਰੋ! ਪਤਾ ਕਰੋ ਕਿ ਤੁਸੀਂ ਉਪਲਬਧ ਸਮੇਂ ਵਿੱਚ ਕਿੰਨਾ ਕੁਝ ਕਰ ਸਕਦੇ ਹੋ। ਇਹ ਪੇਂਟਿੰਗ ਸੰਪੂਰਨ ਨਹੀਂ ਹੋਵੇਗੀ, ਪਰ ਇਹ ਤੁਹਾਨੂੰ ਦਿਖਾਏਗੀ ਕਿ ਤੁਸੀਂ ਇੱਕ ਕਲਾਸ ਵਿੱਚ ਕਿੰਨਾ ਕੁਝ ਕਰ ਸਕਦੇ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Работайте быстро! Узнайте, сколько вы успеете сделать за отведённое время. Эта картина не идеальна, но она покажет вам, как много вы можете сделать за одно занятие.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Радите брзо! Откријте колико можете да урадите у расположивом времену. Ова слика неће бити савршена, али ће вам показати колико можете да урадите у једном часу.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 degdeg ah u shaqee! Soo ogow inta aad samayn karto wakhtiga la hayo. Rinjiyeyntani ma noqon doonto mid qumman, laakiin waxay ku tusi doontaa inta aad ku samayn karto hal fasal.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¡Trabaja rápido! Descubre cuánto puedes hacer en el tiempo disponible. Esta pintura no será perfecta, pero te mostrará cuánto puedes lograr en una sola clase.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Gawé gancang! Panggihan sabaraha anjeun tiasa ngalakukeun dina waktos sadia. Lukisan ieu moal sampurna, tapi bakal nunjukkeun anjeun sabaraha anjeun tiasa ngalakukeun dina hiji kelas.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Fanya kazi haraka! Jua ni kiasi gani unaweza kufanya kwa wakati unaopatikana. Uchoraji huu hautakuwa kamili, lakini utakuonyesha ni kiasi gani unaweza kufanya katika darasa moja.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Arbeta snabbt! Ta reda på hur mycket du kan göra på den tid som finns tillgänglig. Den här målningen kommer inte att vara perfekt, men den visar dig hur mycket du kan göra på en lektion.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Magtrabaho nang mabilis! Alamin kung magkano ang maaari mong gawin sa magagamit na oras. Hindi magiging perpekto ang pagpipinta na ito, ngunit ipapakita nito sa iyo kung gaano mo magagawa sa isang klase.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வேகமாக வேலை செய்! கிடைக்கும் நேரத்தில் உன்னால் எவ்வளவு செய்ய முடியும் என்பதைக் கண்டுபிடி. இந்த ஓவியம் சரியானதாக இருக்காது, ஆனால் ஒரு வகுப்பில் உன்னால் எவ்வளவு செய்ய முடியும் என்பதைக் காட்டும்.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ทำงานให้เร็ว! มาดูกันว่าคุณทำอะไรได้มากแค่ไหนในเวลาที่มี ภาพวาดนี้อาจจะไม่สมบูรณ์แบบนัก แต่จะทำให้คุณเห็นว่าคุณทำอะไรได้มากแค่ไหนในหนึ่งคาบเรียน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Hızlı çalışın! Verilen sürede ne kadar çok şey başarabileceğinizi keşfedin. Bu resim mükemmel olmayacak, ancak tek bir derste ne kadar çok şey başarabileceğinizi gösterecek.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Працюйте швидко! Дізнайтеся, скільки ви можете зробити за відведений час. Ця картина не буде ідеальною, але вона покаже вам, скільки ви можете зробити за одне заняття.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تیزی سے کام کریں! معلوم کریں کہ آپ دستیاب وقت میں کتنا کر سکتے ہیں۔ یہ پینٹنگ کامل نہیں ہوگی، لیکن یہ آپ کو دکھائے گی کہ آپ ایک کلاس میں کتنا کر سکتے 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Làm nhanh lên! Hãy xem bạn có thể làm được bao nhiêu trong thời gian cho phép. Bức tranh này có thể không hoàn hảo, nhưng nó sẽ cho bạn thấy bạn có thể làm được bao nhiêu trong một buổi học.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 name="Shape 465"/>
        <p:cNvGrpSpPr/>
        <p:nvPr/>
      </p:nvGrpSpPr>
      <p:grpSpPr>
        <a:xfrm>
          <a:off x="0" y="0"/>
          <a:ext cx="0" cy="0"/>
          <a:chOff x="0" y="0"/>
          <a:chExt cx="0" cy="0"/>
        </a:xfrm>
      </p:grpSpPr>
      <p:sp>
        <p:nvSpPr>
          <p:cNvPr id="466" name="Google Shape;466;g275b5319ed7_0_54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67" name="Google Shape;467;g275b5319ed7_0_5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Work fast! The process of creating a painting is different for acrylic. This project will take you from start to finish.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Puno shpejt! Procesi i krijimit të një pikture është i ndryshëm për akrilikun. Ky projekt do të të çojë nga fillimi në fund.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በፍጥነት ስራ! ስዕልን የመፍጠር ሂደት ለ acrylic የተለየ ነው. ይህ ፕሮጀክት ከመጀመሪያው እስከ መጨረሻው ይወስድዎታል.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اعمل بسرعة! تختلف عملية رسم لوحة فنية باستخدام الأكريليك. سيأخذك هذا المشروع من البداية إلى النهاية.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Աշխատեք արագ։ Ակրիլային ներկերի դեպքում նկար ստեղծելու գործընթացը տարբեր է։ Այս նախագիծը ձեզ կտանի սկզբից մինչև վերջ։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Treballa ràpid! El procés de crear una pintura és diferent per a l'acrílic. Aquest projecte t'acompanyarà de principi a fi.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抓紧时间！丙烯画的创作过程与其他绘画不同。本教程将指导您从头到尾完成创作。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Werk snel! Het proces van het maken van een schilderij verloopt anders met acrylverf. Dit project begeleidt je van begin tot eind.</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سریع کار کنید! روند خلق یک نقاشی با اکریلیک متفاوت است. این پروژه شما را از ابتدا تا انتها همراهی خواهد کرد.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Travaillez vite ! Le processus de création d'une peinture acrylique est différent. Ce projet vous guidera du début à la fin.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Arbeite schnell! Die Entstehung eines Gemäldes mit Acrylfarben verläuft anders. Dieses Projekt führt dich von Anfang bis Ende.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ઝડપથી કામ કરો! એક્રેલિક માટે પેઇન્ટિંગ બનાવવાની પ્રક્રિયા અલગ છે. આ પ્રોજેક્ટ તમને શરૂઆતથી અંત સુધી લઈ જશે.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जल्दी करो! ऐक्रेलिक पेंटिंग बनाने की प्रक्रिया अलग होती है। यह प्रोजेक्ट आपको शुरू से अंत तक ले जाएगा।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Lavora velocemente! Il processo di creazione di un dipinto è diverso per l'acrilico. Questo progetto ti accompagnerà dall'inizio alla fine.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早く作業しましょう！アクリル絵の具で絵を描くプロセスは異なります。このプロジェクトでは、最初から最後までじっくりと取り組むことができます。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빨리 작업하세요! 아크릴 그림은 제작 과정이 다릅니다. 이 프로젝트는 처음부터 끝까지 완벽하게 진행됩니다.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Zû bixebite! Pêvajoya çêkirina tabloyekê ji bo akrîlîk cuda ye. Ev proje dê we ji destpêkê heta dawiyê bidomîne.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Kerja cepat! Proses mencipta lukisan adalah berbeza untuk akrilik. Projek ini akan membawa anda dari awal hingga akhir.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വേഗത്തിൽ പ്രവർത്തിക്കൂ! അക്രിലിക്കിൽ പെയിന്റിംഗ് സൃഷ്ടിക്കുന്ന പ്രക്രിയ വ്യത്യസ്തമാണ്. ഈ പ്രോജക്റ്റ് നിങ്ങളെ തുടക്കം മുതൽ അവസാനം വരെ കൊണ്ടുപോകും.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छिटो काम गर्नुहोस्! एक्रिलिकको लागि पेन्टिङ बनाउने प्रक्रिया फरक हुन्छ। यो परियोजनाले तपाईंलाई सुरुदेखि अन्त्यसम्म लैजान्छ।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چټک کار وکړئ! د انځور جوړولو پروسه د اکریلیک لپاره توپیر لري. دا پروژه به تاسو له پیل څخه تر پایه پورې ونیسي.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Trabalhe rápido! O processo de criação de uma pintura é diferente para tinta acrílica. Este projeto irá guiá-lo do início ao fim.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ਤੇਜ਼ੀ ਨਾਲ ਕੰਮ ਕਰੋ! ਐਕ੍ਰੀਲਿਕ ਲਈ ਪੇਂਟਿੰਗ ਬਣਾਉਣ ਦੀ ਪ੍ਰਕਿਰਿਆ ਵੱਖਰੀ ਹੈ। ਇਹ ਪ੍ਰੋਜੈਕਟ ਤੁਹਾਨੂੰ ਸ਼ੁਰੂ ਤੋਂ ਅੰਤ ਤੱਕ ਲੈ ਜਾਵੇਗਾ।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Работайте быстро! Процесс создания картины акрилом отличается. Этот проект проведёт вас от начала до конца.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Радите брзо! Процес стварања слике је другачији код акрилних боја. Овај пројекат ће вас провести од почетка до краја.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 degdeg ah u shaqee! Habka abuurista rinjiyeynta way ka duwan tahay acrylic. Mashruucani wuxuu kaa qaadi doonaa bilow ilaa dhamaad.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¡Trabaja rápido! El proceso de creación de una pintura acrílica es diferente. Este proyecto te guiará de principio a fin.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Gawé gancang! Prosés nyieun lukisan béda pikeun acrylic. Proyék ieu bakal mawa anjeun ti mimiti nepi ka ahir.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Fanya kazi haraka! Mchakato wa kuunda uchoraji ni tofauti kwa akriliki. Mradi huu utakuchukua kutoka mwanzo hadi mwisho.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Arbeta snabbt! Processen att skapa en målning är annorlunda för akryl. Det här projektet tar dig från början till slut.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Magtrabaho nang mabilis! Ang proseso ng paglikha ng isang pagpipinta ay iba para sa acrylic. Dadalhin ka ng proyektong ito mula simula hanggang matapos.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வேகமாக வேலை செய்யுங்கள்! அக்ரிலிக் ஓவியத்தை உருவாக்கும் செயல்முறை வேறுபட்டது. இந்த திட்டம் உங்களை தொடக்கத்திலிருந்து முடிவு வரை அழைத்துச் செல்லும்.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ทำงานเร็ว! กระบวนการสร้างสรรค์ภาพวาดอะคริลิกแตกต่างจากงานทั่วไป โปรเจกต์นี้จะพาคุณไปตั้งแต่ต้นจนจบ</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Hızlı çalışın! Akrilik boyada resim oluşturma süreci farklıdır. Bu proje sizi baştan sona götürecektir.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Працюйте швидко! Процес створення картини акрилом відрізняється. Цей проєкт проведе вас від початку до кінця.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تیزی سے کام کریں! ایکریلک کے لیے پینٹنگ بنانے کا عمل مختلف ہے۔ یہ منصوبہ آپ کو شروع سے ختم کرنے تک لے جائے گا۔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Nhanh tay lên! Quá trình tạo ra một bức tranh acrylic sẽ khác. Dự án này sẽ hướng dẫn bạn từ đầu đến cuối.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1" name="Shape 471"/>
        <p:cNvGrpSpPr/>
        <p:nvPr/>
      </p:nvGrpSpPr>
      <p:grpSpPr>
        <a:xfrm>
          <a:off x="0" y="0"/>
          <a:ext cx="0" cy="0"/>
          <a:chOff x="0" y="0"/>
          <a:chExt cx="0" cy="0"/>
        </a:xfrm>
      </p:grpSpPr>
      <p:sp>
        <p:nvSpPr>
          <p:cNvPr id="472" name="Google Shape;472;g275b5319ed7_0_66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73" name="Google Shape;473;g275b5319ed7_0_6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g275b5319ed7_0_751: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g275b5319ed7_0_75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1" name="Shape 481"/>
        <p:cNvGrpSpPr/>
        <p:nvPr/>
      </p:nvGrpSpPr>
      <p:grpSpPr>
        <a:xfrm>
          <a:off x="0" y="0"/>
          <a:ext cx="0" cy="0"/>
          <a:chOff x="0" y="0"/>
          <a:chExt cx="0" cy="0"/>
        </a:xfrm>
      </p:grpSpPr>
      <p:sp>
        <p:nvSpPr>
          <p:cNvPr id="482" name="Google Shape;482;g3add0c25756_0_24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83" name="Google Shape;483;g3add0c25756_0_2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8" name="Shape 488"/>
        <p:cNvGrpSpPr/>
        <p:nvPr/>
      </p:nvGrpSpPr>
      <p:grpSpPr>
        <a:xfrm>
          <a:off x="0" y="0"/>
          <a:ext cx="0" cy="0"/>
          <a:chOff x="0" y="0"/>
          <a:chExt cx="0" cy="0"/>
        </a:xfrm>
      </p:grpSpPr>
      <p:sp>
        <p:nvSpPr>
          <p:cNvPr id="489" name="Google Shape;489;g3add0c25756_0_24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90" name="Google Shape;490;g3add0c25756_0_2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g3add0c25756_0_25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97" name="Google Shape;497;g3add0c25756_0_2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 name="Shape 502"/>
        <p:cNvGrpSpPr/>
        <p:nvPr/>
      </p:nvGrpSpPr>
      <p:grpSpPr>
        <a:xfrm>
          <a:off x="0" y="0"/>
          <a:ext cx="0" cy="0"/>
          <a:chOff x="0" y="0"/>
          <a:chExt cx="0" cy="0"/>
        </a:xfrm>
      </p:grpSpPr>
      <p:sp>
        <p:nvSpPr>
          <p:cNvPr id="503" name="Google Shape;503;g3add0c25756_0_30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04" name="Google Shape;504;g3add0c25756_0_3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9" name="Shape 509"/>
        <p:cNvGrpSpPr/>
        <p:nvPr/>
      </p:nvGrpSpPr>
      <p:grpSpPr>
        <a:xfrm>
          <a:off x="0" y="0"/>
          <a:ext cx="0" cy="0"/>
          <a:chOff x="0" y="0"/>
          <a:chExt cx="0" cy="0"/>
        </a:xfrm>
      </p:grpSpPr>
      <p:sp>
        <p:nvSpPr>
          <p:cNvPr id="510" name="Google Shape;510;g3add0c25756_0_30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11" name="Google Shape;511;g3add0c25756_0_3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6" name="Shape 516"/>
        <p:cNvGrpSpPr/>
        <p:nvPr/>
      </p:nvGrpSpPr>
      <p:grpSpPr>
        <a:xfrm>
          <a:off x="0" y="0"/>
          <a:ext cx="0" cy="0"/>
          <a:chOff x="0" y="0"/>
          <a:chExt cx="0" cy="0"/>
        </a:xfrm>
      </p:grpSpPr>
      <p:sp>
        <p:nvSpPr>
          <p:cNvPr id="517" name="Google Shape;517;g275b5319ed7_0_756: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g275b5319ed7_0_75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g1d532e840d9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60" name="Google Shape;260;g1d532e840d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2" name="Shape 522"/>
        <p:cNvGrpSpPr/>
        <p:nvPr/>
      </p:nvGrpSpPr>
      <p:grpSpPr>
        <a:xfrm>
          <a:off x="0" y="0"/>
          <a:ext cx="0" cy="0"/>
          <a:chOff x="0" y="0"/>
          <a:chExt cx="0" cy="0"/>
        </a:xfrm>
      </p:grpSpPr>
      <p:sp>
        <p:nvSpPr>
          <p:cNvPr id="523" name="Google Shape;523;g275b5319ed7_0_101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24" name="Google Shape;524;g275b5319ed7_0_10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g1d532e840d9_0_16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66" name="Google Shape;266;g1d532e840d9_0_1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g1d532e840d9_0_22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72" name="Google Shape;272;g1d532e840d9_0_2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g1d532e840d9_0_11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78" name="Google Shape;278;g1d532e840d9_0_1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g3add0c25756_0_5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84" name="Google Shape;284;g3add0c25756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g1d532e840d9_0_5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90" name="Google Shape;290;g1d532e840d9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grpSp>
        <p:nvGrpSpPr>
          <p:cNvPr id="10" name="Google Shape;10;p2"/>
          <p:cNvGrpSpPr/>
          <p:nvPr/>
        </p:nvGrpSpPr>
        <p:grpSpPr>
          <a:xfrm>
            <a:off x="4350279" y="3807170"/>
            <a:ext cx="443589" cy="140843"/>
            <a:chOff x="4137525" y="2915950"/>
            <a:chExt cx="869100" cy="207000"/>
          </a:xfrm>
        </p:grpSpPr>
        <p:sp>
          <p:nvSpPr>
            <p:cNvPr id="11" name="Google Shape;11;p2"/>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671258" y="1321067"/>
            <a:ext cx="7801500" cy="2306700"/>
          </a:xfrm>
          <a:prstGeom prst="rect">
            <a:avLst/>
          </a:prstGeom>
        </p:spPr>
        <p:txBody>
          <a:bodyPr anchorCtr="0" anchor="b" bIns="91425" lIns="91425" spcFirstLastPara="1" rIns="91425" wrap="square" tIns="91425">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5" name="Google Shape;15;p2"/>
          <p:cNvSpPr txBox="1"/>
          <p:nvPr>
            <p:ph idx="1" type="subTitle"/>
          </p:nvPr>
        </p:nvSpPr>
        <p:spPr>
          <a:xfrm>
            <a:off x="671250" y="4233168"/>
            <a:ext cx="7801500" cy="1056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6" name="Google Shape;16;p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1" name="Google Shape;51;p11"/>
          <p:cNvSpPr txBox="1"/>
          <p:nvPr>
            <p:ph idx="1" type="body"/>
          </p:nvPr>
        </p:nvSpPr>
        <p:spPr>
          <a:xfrm>
            <a:off x="311700" y="4304567"/>
            <a:ext cx="8520600" cy="17343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2" name="Google Shape;52;p11"/>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_HEADER_1">
    <p:spTree>
      <p:nvGrpSpPr>
        <p:cNvPr id="55" name="Shape 55"/>
        <p:cNvGrpSpPr/>
        <p:nvPr/>
      </p:nvGrpSpPr>
      <p:grpSpPr>
        <a:xfrm>
          <a:off x="0" y="0"/>
          <a:ext cx="0" cy="0"/>
          <a:chOff x="0" y="0"/>
          <a:chExt cx="0" cy="0"/>
        </a:xfrm>
      </p:grpSpPr>
      <p:sp>
        <p:nvSpPr>
          <p:cNvPr id="56" name="Google Shape;56;p13"/>
          <p:cNvSpPr txBox="1"/>
          <p:nvPr>
            <p:ph type="title"/>
          </p:nvPr>
        </p:nvSpPr>
        <p:spPr>
          <a:xfrm>
            <a:off x="623888" y="1709738"/>
            <a:ext cx="7886700" cy="28527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3000"/>
              <a:buNone/>
              <a:defRPr b="0" i="0" sz="60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9pPr>
          </a:lstStyle>
          <a:p/>
        </p:txBody>
      </p:sp>
      <p:sp>
        <p:nvSpPr>
          <p:cNvPr id="57" name="Google Shape;57;p13"/>
          <p:cNvSpPr txBox="1"/>
          <p:nvPr>
            <p:ph idx="1" type="body"/>
          </p:nvPr>
        </p:nvSpPr>
        <p:spPr>
          <a:xfrm>
            <a:off x="623888" y="4589463"/>
            <a:ext cx="7886700" cy="15003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480"/>
              </a:spcBef>
              <a:spcAft>
                <a:spcPts val="0"/>
              </a:spcAft>
              <a:buClr>
                <a:schemeClr val="dk1"/>
              </a:buClr>
              <a:buSzPts val="1800"/>
              <a:buFont typeface="Arial"/>
              <a:buNone/>
              <a:defRPr b="0"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6pPr>
            <a:lvl7pPr indent="-228600" lvl="6" marL="32004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7pPr>
            <a:lvl8pPr indent="-228600" lvl="7" marL="36576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8pPr>
            <a:lvl9pPr indent="-228600" lvl="8" marL="4114800" marR="0" rtl="0" algn="l">
              <a:lnSpc>
                <a:spcPct val="90000"/>
              </a:lnSpc>
              <a:spcBef>
                <a:spcPts val="1600"/>
              </a:spcBef>
              <a:spcAft>
                <a:spcPts val="1600"/>
              </a:spcAft>
              <a:buClr>
                <a:schemeClr val="dk1"/>
              </a:buClr>
              <a:buSzPts val="1400"/>
              <a:buFont typeface="Arial"/>
              <a:buNone/>
              <a:defRPr b="0" i="0" sz="1600" u="none" cap="none" strike="noStrike">
                <a:solidFill>
                  <a:schemeClr val="dk1"/>
                </a:solidFill>
                <a:latin typeface="Arial"/>
                <a:ea typeface="Arial"/>
                <a:cs typeface="Arial"/>
                <a:sym typeface="Arial"/>
              </a:defRPr>
            </a:lvl9pPr>
          </a:lstStyle>
          <a:p/>
        </p:txBody>
      </p:sp>
      <p:sp>
        <p:nvSpPr>
          <p:cNvPr id="58" name="Google Shape;58;p13"/>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9" name="Google Shape;59;p13"/>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0" name="Google Shape;60;p13"/>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sz="1000">
              <a:solidFill>
                <a:schemeClr val="accent3"/>
              </a:solidFill>
              <a:latin typeface="Average"/>
              <a:ea typeface="Average"/>
              <a:cs typeface="Average"/>
              <a:sym typeface="Average"/>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5" name="Shape 65"/>
        <p:cNvGrpSpPr/>
        <p:nvPr/>
      </p:nvGrpSpPr>
      <p:grpSpPr>
        <a:xfrm>
          <a:off x="0" y="0"/>
          <a:ext cx="0" cy="0"/>
          <a:chOff x="0" y="0"/>
          <a:chExt cx="0" cy="0"/>
        </a:xfrm>
      </p:grpSpPr>
      <p:grpSp>
        <p:nvGrpSpPr>
          <p:cNvPr id="66" name="Google Shape;66;p15"/>
          <p:cNvGrpSpPr/>
          <p:nvPr/>
        </p:nvGrpSpPr>
        <p:grpSpPr>
          <a:xfrm>
            <a:off x="4350279" y="3807170"/>
            <a:ext cx="443589" cy="140843"/>
            <a:chOff x="4137525" y="2915950"/>
            <a:chExt cx="869100" cy="207000"/>
          </a:xfrm>
        </p:grpSpPr>
        <p:sp>
          <p:nvSpPr>
            <p:cNvPr id="67" name="Google Shape;67;p15"/>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15"/>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15"/>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0" name="Google Shape;70;p15"/>
          <p:cNvSpPr txBox="1"/>
          <p:nvPr>
            <p:ph type="ctrTitle"/>
          </p:nvPr>
        </p:nvSpPr>
        <p:spPr>
          <a:xfrm>
            <a:off x="671258" y="1321067"/>
            <a:ext cx="7801500" cy="2306700"/>
          </a:xfrm>
          <a:prstGeom prst="rect">
            <a:avLst/>
          </a:prstGeom>
        </p:spPr>
        <p:txBody>
          <a:bodyPr anchorCtr="0" anchor="b"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71" name="Google Shape;71;p15"/>
          <p:cNvSpPr txBox="1"/>
          <p:nvPr>
            <p:ph idx="1" type="subTitle"/>
          </p:nvPr>
        </p:nvSpPr>
        <p:spPr>
          <a:xfrm>
            <a:off x="671250" y="4233168"/>
            <a:ext cx="7801500" cy="10569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72" name="Google Shape;72;p15"/>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3" name="Shape 73"/>
        <p:cNvGrpSpPr/>
        <p:nvPr/>
      </p:nvGrpSpPr>
      <p:grpSpPr>
        <a:xfrm>
          <a:off x="0" y="0"/>
          <a:ext cx="0" cy="0"/>
          <a:chOff x="0" y="0"/>
          <a:chExt cx="0" cy="0"/>
        </a:xfrm>
      </p:grpSpPr>
      <p:sp>
        <p:nvSpPr>
          <p:cNvPr id="74" name="Google Shape;74;p16"/>
          <p:cNvSpPr txBox="1"/>
          <p:nvPr>
            <p:ph type="title"/>
          </p:nvPr>
        </p:nvSpPr>
        <p:spPr>
          <a:xfrm>
            <a:off x="671250" y="2855000"/>
            <a:ext cx="7852200" cy="11481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75" name="Google Shape;75;p16"/>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76" name="Shape 76"/>
        <p:cNvGrpSpPr/>
        <p:nvPr/>
      </p:nvGrpSpPr>
      <p:grpSpPr>
        <a:xfrm>
          <a:off x="0" y="0"/>
          <a:ext cx="0" cy="0"/>
          <a:chOff x="0" y="0"/>
          <a:chExt cx="0" cy="0"/>
        </a:xfrm>
      </p:grpSpPr>
      <p:sp>
        <p:nvSpPr>
          <p:cNvPr id="77" name="Google Shape;77;p17"/>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78" name="Google Shape;78;p17"/>
          <p:cNvSpPr txBox="1"/>
          <p:nvPr>
            <p:ph idx="1" type="body"/>
          </p:nvPr>
        </p:nvSpPr>
        <p:spPr>
          <a:xfrm>
            <a:off x="311700" y="1536633"/>
            <a:ext cx="8520600" cy="4555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79" name="Google Shape;79;p17"/>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80" name="Shape 80"/>
        <p:cNvGrpSpPr/>
        <p:nvPr/>
      </p:nvGrpSpPr>
      <p:grpSpPr>
        <a:xfrm>
          <a:off x="0" y="0"/>
          <a:ext cx="0" cy="0"/>
          <a:chOff x="0" y="0"/>
          <a:chExt cx="0" cy="0"/>
        </a:xfrm>
      </p:grpSpPr>
      <p:sp>
        <p:nvSpPr>
          <p:cNvPr id="81" name="Google Shape;81;p18"/>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82" name="Google Shape;82;p18"/>
          <p:cNvSpPr txBox="1"/>
          <p:nvPr>
            <p:ph idx="1" type="body"/>
          </p:nvPr>
        </p:nvSpPr>
        <p:spPr>
          <a:xfrm>
            <a:off x="3117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83" name="Google Shape;83;p18"/>
          <p:cNvSpPr txBox="1"/>
          <p:nvPr>
            <p:ph idx="2" type="body"/>
          </p:nvPr>
        </p:nvSpPr>
        <p:spPr>
          <a:xfrm>
            <a:off x="48324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84" name="Google Shape;84;p18"/>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5" name="Shape 85"/>
        <p:cNvGrpSpPr/>
        <p:nvPr/>
      </p:nvGrpSpPr>
      <p:grpSpPr>
        <a:xfrm>
          <a:off x="0" y="0"/>
          <a:ext cx="0" cy="0"/>
          <a:chOff x="0" y="0"/>
          <a:chExt cx="0" cy="0"/>
        </a:xfrm>
      </p:grpSpPr>
      <p:sp>
        <p:nvSpPr>
          <p:cNvPr id="86" name="Google Shape;86;p19"/>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87" name="Google Shape;87;p19"/>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8" name="Shape 88"/>
        <p:cNvGrpSpPr/>
        <p:nvPr/>
      </p:nvGrpSpPr>
      <p:grpSpPr>
        <a:xfrm>
          <a:off x="0" y="0"/>
          <a:ext cx="0" cy="0"/>
          <a:chOff x="0" y="0"/>
          <a:chExt cx="0" cy="0"/>
        </a:xfrm>
      </p:grpSpPr>
      <p:sp>
        <p:nvSpPr>
          <p:cNvPr id="89" name="Google Shape;89;p20"/>
          <p:cNvSpPr txBox="1"/>
          <p:nvPr>
            <p:ph type="title"/>
          </p:nvPr>
        </p:nvSpPr>
        <p:spPr>
          <a:xfrm>
            <a:off x="311700" y="740800"/>
            <a:ext cx="2808000" cy="1007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90" name="Google Shape;90;p20"/>
          <p:cNvSpPr txBox="1"/>
          <p:nvPr>
            <p:ph idx="1" type="body"/>
          </p:nvPr>
        </p:nvSpPr>
        <p:spPr>
          <a:xfrm>
            <a:off x="311700" y="1852800"/>
            <a:ext cx="2808000" cy="42393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91" name="Google Shape;91;p20"/>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92" name="Shape 92"/>
        <p:cNvGrpSpPr/>
        <p:nvPr/>
      </p:nvGrpSpPr>
      <p:grpSpPr>
        <a:xfrm>
          <a:off x="0" y="0"/>
          <a:ext cx="0" cy="0"/>
          <a:chOff x="0" y="0"/>
          <a:chExt cx="0" cy="0"/>
        </a:xfrm>
      </p:grpSpPr>
      <p:sp>
        <p:nvSpPr>
          <p:cNvPr id="93" name="Google Shape;93;p21"/>
          <p:cNvSpPr txBox="1"/>
          <p:nvPr>
            <p:ph type="title"/>
          </p:nvPr>
        </p:nvSpPr>
        <p:spPr>
          <a:xfrm>
            <a:off x="490250" y="701800"/>
            <a:ext cx="6227100" cy="54543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94" name="Google Shape;94;p21"/>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3"/>
          <p:cNvSpPr txBox="1"/>
          <p:nvPr>
            <p:ph type="title"/>
          </p:nvPr>
        </p:nvSpPr>
        <p:spPr>
          <a:xfrm>
            <a:off x="671250" y="2855000"/>
            <a:ext cx="7852200" cy="1148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9" name="Google Shape;19;p3"/>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95" name="Shape 95"/>
        <p:cNvGrpSpPr/>
        <p:nvPr/>
      </p:nvGrpSpPr>
      <p:grpSpPr>
        <a:xfrm>
          <a:off x="0" y="0"/>
          <a:ext cx="0" cy="0"/>
          <a:chOff x="0" y="0"/>
          <a:chExt cx="0" cy="0"/>
        </a:xfrm>
      </p:grpSpPr>
      <p:sp>
        <p:nvSpPr>
          <p:cNvPr id="96" name="Google Shape;96;p22"/>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97" name="Google Shape;97;p22"/>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98" name="Google Shape;98;p22"/>
          <p:cNvSpPr txBox="1"/>
          <p:nvPr>
            <p:ph type="title"/>
          </p:nvPr>
        </p:nvSpPr>
        <p:spPr>
          <a:xfrm>
            <a:off x="265500" y="1441867"/>
            <a:ext cx="4045200" cy="2280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99" name="Google Shape;99;p22"/>
          <p:cNvSpPr txBox="1"/>
          <p:nvPr>
            <p:ph idx="1" type="subTitle"/>
          </p:nvPr>
        </p:nvSpPr>
        <p:spPr>
          <a:xfrm>
            <a:off x="265500" y="3793601"/>
            <a:ext cx="4045200" cy="17940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100" name="Google Shape;100;p22"/>
          <p:cNvSpPr txBox="1"/>
          <p:nvPr>
            <p:ph idx="2" type="body"/>
          </p:nvPr>
        </p:nvSpPr>
        <p:spPr>
          <a:xfrm>
            <a:off x="4939500" y="965600"/>
            <a:ext cx="3837000" cy="49269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101" name="Google Shape;101;p22"/>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02" name="Shape 102"/>
        <p:cNvGrpSpPr/>
        <p:nvPr/>
      </p:nvGrpSpPr>
      <p:grpSpPr>
        <a:xfrm>
          <a:off x="0" y="0"/>
          <a:ext cx="0" cy="0"/>
          <a:chOff x="0" y="0"/>
          <a:chExt cx="0" cy="0"/>
        </a:xfrm>
      </p:grpSpPr>
      <p:sp>
        <p:nvSpPr>
          <p:cNvPr id="103" name="Google Shape;103;p23"/>
          <p:cNvSpPr txBox="1"/>
          <p:nvPr>
            <p:ph idx="1" type="body"/>
          </p:nvPr>
        </p:nvSpPr>
        <p:spPr>
          <a:xfrm>
            <a:off x="311700" y="5640767"/>
            <a:ext cx="5998800" cy="8067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104" name="Google Shape;104;p23"/>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05" name="Shape 105"/>
        <p:cNvGrpSpPr/>
        <p:nvPr/>
      </p:nvGrpSpPr>
      <p:grpSpPr>
        <a:xfrm>
          <a:off x="0" y="0"/>
          <a:ext cx="0" cy="0"/>
          <a:chOff x="0" y="0"/>
          <a:chExt cx="0" cy="0"/>
        </a:xfrm>
      </p:grpSpPr>
      <p:sp>
        <p:nvSpPr>
          <p:cNvPr id="106" name="Google Shape;106;p24"/>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07" name="Google Shape;107;p24"/>
          <p:cNvSpPr txBox="1"/>
          <p:nvPr>
            <p:ph idx="1" type="body"/>
          </p:nvPr>
        </p:nvSpPr>
        <p:spPr>
          <a:xfrm>
            <a:off x="311700" y="4304567"/>
            <a:ext cx="8520600" cy="17343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108" name="Google Shape;108;p24"/>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9" name="Shape 109"/>
        <p:cNvGrpSpPr/>
        <p:nvPr/>
      </p:nvGrpSpPr>
      <p:grpSpPr>
        <a:xfrm>
          <a:off x="0" y="0"/>
          <a:ext cx="0" cy="0"/>
          <a:chOff x="0" y="0"/>
          <a:chExt cx="0" cy="0"/>
        </a:xfrm>
      </p:grpSpPr>
      <p:sp>
        <p:nvSpPr>
          <p:cNvPr id="110" name="Google Shape;110;p25"/>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7" name="Shape 117"/>
        <p:cNvGrpSpPr/>
        <p:nvPr/>
      </p:nvGrpSpPr>
      <p:grpSpPr>
        <a:xfrm>
          <a:off x="0" y="0"/>
          <a:ext cx="0" cy="0"/>
          <a:chOff x="0" y="0"/>
          <a:chExt cx="0" cy="0"/>
        </a:xfrm>
      </p:grpSpPr>
      <p:sp>
        <p:nvSpPr>
          <p:cNvPr id="118" name="Google Shape;118;p27"/>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19" name="Google Shape;119;p27"/>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0" name="Google Shape;120;p27"/>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21" name="Shape 121"/>
        <p:cNvGrpSpPr/>
        <p:nvPr/>
      </p:nvGrpSpPr>
      <p:grpSpPr>
        <a:xfrm>
          <a:off x="0" y="0"/>
          <a:ext cx="0" cy="0"/>
          <a:chOff x="0" y="0"/>
          <a:chExt cx="0" cy="0"/>
        </a:xfrm>
      </p:grpSpPr>
      <p:sp>
        <p:nvSpPr>
          <p:cNvPr id="122" name="Google Shape;122;p28"/>
          <p:cNvSpPr txBox="1"/>
          <p:nvPr>
            <p:ph type="ctrTitle"/>
          </p:nvPr>
        </p:nvSpPr>
        <p:spPr>
          <a:xfrm>
            <a:off x="1143000" y="1122363"/>
            <a:ext cx="6858000" cy="23877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1400"/>
              <a:buNone/>
              <a:defRPr b="0" i="0" sz="60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23" name="Google Shape;123;p28"/>
          <p:cNvSpPr txBox="1"/>
          <p:nvPr>
            <p:ph idx="1" type="subTitle"/>
          </p:nvPr>
        </p:nvSpPr>
        <p:spPr>
          <a:xfrm>
            <a:off x="1143000" y="3602038"/>
            <a:ext cx="6858000" cy="1655700"/>
          </a:xfrm>
          <a:prstGeom prst="rect">
            <a:avLst/>
          </a:prstGeom>
          <a:noFill/>
          <a:ln>
            <a:noFill/>
          </a:ln>
        </p:spPr>
        <p:txBody>
          <a:bodyPr anchorCtr="0" anchor="t" bIns="91425" lIns="91425" spcFirstLastPara="1" rIns="91425" wrap="square" tIns="91425">
            <a:noAutofit/>
          </a:bodyPr>
          <a:lstStyle>
            <a:lvl1pPr indent="0" lvl="0" marL="0" marR="0" rtl="0" algn="ctr">
              <a:spcBef>
                <a:spcPts val="480"/>
              </a:spcBef>
              <a:spcAft>
                <a:spcPts val="0"/>
              </a:spcAft>
              <a:buClr>
                <a:schemeClr val="dk1"/>
              </a:buClr>
              <a:buSzPts val="3200"/>
              <a:buFont typeface="Arial"/>
              <a:buNone/>
              <a:defRPr b="0" i="0" sz="2400" u="none" cap="none" strike="noStrike">
                <a:solidFill>
                  <a:schemeClr val="dk1"/>
                </a:solidFill>
                <a:latin typeface="Arial"/>
                <a:ea typeface="Arial"/>
                <a:cs typeface="Arial"/>
                <a:sym typeface="Arial"/>
              </a:defRPr>
            </a:lvl1pPr>
            <a:lvl2pPr indent="0" lvl="1" marL="457200" marR="0" rtl="0" algn="ctr">
              <a:spcBef>
                <a:spcPts val="400"/>
              </a:spcBef>
              <a:spcAft>
                <a:spcPts val="0"/>
              </a:spcAft>
              <a:buClr>
                <a:schemeClr val="dk1"/>
              </a:buClr>
              <a:buSzPts val="2800"/>
              <a:buFont typeface="Arial"/>
              <a:buNone/>
              <a:defRPr b="0" i="0" sz="2000" u="none" cap="none" strike="noStrike">
                <a:solidFill>
                  <a:schemeClr val="dk1"/>
                </a:solidFill>
                <a:latin typeface="Arial"/>
                <a:ea typeface="Arial"/>
                <a:cs typeface="Arial"/>
                <a:sym typeface="Arial"/>
              </a:defRPr>
            </a:lvl2pPr>
            <a:lvl3pPr indent="0" lvl="2" marL="914400" marR="0" rtl="0" algn="ctr">
              <a:spcBef>
                <a:spcPts val="360"/>
              </a:spcBef>
              <a:spcAft>
                <a:spcPts val="0"/>
              </a:spcAft>
              <a:buClr>
                <a:schemeClr val="dk1"/>
              </a:buClr>
              <a:buSzPts val="2400"/>
              <a:buFont typeface="Arial"/>
              <a:buNone/>
              <a:defRPr b="0" i="0" sz="1800" u="none" cap="none" strike="noStrike">
                <a:solidFill>
                  <a:schemeClr val="dk1"/>
                </a:solidFill>
                <a:latin typeface="Arial"/>
                <a:ea typeface="Arial"/>
                <a:cs typeface="Arial"/>
                <a:sym typeface="Arial"/>
              </a:defRPr>
            </a:lvl3pPr>
            <a:lvl4pPr indent="0" lvl="3" marL="1371600" marR="0" rtl="0" algn="ctr">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4pPr>
            <a:lvl5pPr indent="0" lvl="4" marL="1828800" marR="0" rtl="0" algn="ctr">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5pPr>
            <a:lvl6pPr indent="0" lvl="5" marL="2286000" marR="0" rtl="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6pPr>
            <a:lvl7pPr indent="0" lvl="6" marL="2743200" marR="0" rtl="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7pPr>
            <a:lvl8pPr indent="0" lvl="7" marL="3200400" marR="0" rtl="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8pPr>
            <a:lvl9pPr indent="0" lvl="8" marL="3657600" marR="0" rtl="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9pPr>
          </a:lstStyle>
          <a:p/>
        </p:txBody>
      </p:sp>
      <p:sp>
        <p:nvSpPr>
          <p:cNvPr id="124" name="Google Shape;124;p28"/>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5" name="Google Shape;125;p28"/>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6" name="Google Shape;126;p28"/>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27" name="Shape 127"/>
        <p:cNvGrpSpPr/>
        <p:nvPr/>
      </p:nvGrpSpPr>
      <p:grpSpPr>
        <a:xfrm>
          <a:off x="0" y="0"/>
          <a:ext cx="0" cy="0"/>
          <a:chOff x="0" y="0"/>
          <a:chExt cx="0" cy="0"/>
        </a:xfrm>
      </p:grpSpPr>
      <p:sp>
        <p:nvSpPr>
          <p:cNvPr id="128" name="Google Shape;128;p29"/>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29" name="Google Shape;129;p29"/>
          <p:cNvSpPr txBox="1"/>
          <p:nvPr>
            <p:ph idx="1" type="body"/>
          </p:nvPr>
        </p:nvSpPr>
        <p:spPr>
          <a:xfrm>
            <a:off x="457200" y="1600200"/>
            <a:ext cx="8229600" cy="45261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30" name="Google Shape;130;p29"/>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1" name="Google Shape;131;p29"/>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2" name="Google Shape;132;p29"/>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3" name="Shape 133"/>
        <p:cNvGrpSpPr/>
        <p:nvPr/>
      </p:nvGrpSpPr>
      <p:grpSpPr>
        <a:xfrm>
          <a:off x="0" y="0"/>
          <a:ext cx="0" cy="0"/>
          <a:chOff x="0" y="0"/>
          <a:chExt cx="0" cy="0"/>
        </a:xfrm>
      </p:grpSpPr>
      <p:sp>
        <p:nvSpPr>
          <p:cNvPr id="134" name="Google Shape;134;p30"/>
          <p:cNvSpPr txBox="1"/>
          <p:nvPr>
            <p:ph type="title"/>
          </p:nvPr>
        </p:nvSpPr>
        <p:spPr>
          <a:xfrm>
            <a:off x="623888" y="1709738"/>
            <a:ext cx="7886700" cy="28527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1400"/>
              <a:buNone/>
              <a:defRPr b="0" i="0" sz="60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35" name="Google Shape;135;p30"/>
          <p:cNvSpPr txBox="1"/>
          <p:nvPr>
            <p:ph idx="1" type="body"/>
          </p:nvPr>
        </p:nvSpPr>
        <p:spPr>
          <a:xfrm>
            <a:off x="623888" y="4589463"/>
            <a:ext cx="7886700" cy="15003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480"/>
              </a:spcBef>
              <a:spcAft>
                <a:spcPts val="0"/>
              </a:spcAft>
              <a:buClr>
                <a:schemeClr val="dk1"/>
              </a:buClr>
              <a:buSzPts val="3200"/>
              <a:buFont typeface="Arial"/>
              <a:buNone/>
              <a:defRPr b="0"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2800"/>
              <a:buFont typeface="Arial"/>
              <a:buNone/>
              <a:defRPr b="0"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2400"/>
              <a:buFont typeface="Arial"/>
              <a:buNone/>
              <a:defRPr b="0"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9pPr>
          </a:lstStyle>
          <a:p/>
        </p:txBody>
      </p:sp>
      <p:sp>
        <p:nvSpPr>
          <p:cNvPr id="136" name="Google Shape;136;p30"/>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7" name="Google Shape;137;p30"/>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8" name="Google Shape;138;p30"/>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39" name="Shape 139"/>
        <p:cNvGrpSpPr/>
        <p:nvPr/>
      </p:nvGrpSpPr>
      <p:grpSpPr>
        <a:xfrm>
          <a:off x="0" y="0"/>
          <a:ext cx="0" cy="0"/>
          <a:chOff x="0" y="0"/>
          <a:chExt cx="0" cy="0"/>
        </a:xfrm>
      </p:grpSpPr>
      <p:sp>
        <p:nvSpPr>
          <p:cNvPr id="140" name="Google Shape;140;p31"/>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41" name="Google Shape;141;p31"/>
          <p:cNvSpPr txBox="1"/>
          <p:nvPr>
            <p:ph idx="1" type="body"/>
          </p:nvPr>
        </p:nvSpPr>
        <p:spPr>
          <a:xfrm>
            <a:off x="457200" y="1600200"/>
            <a:ext cx="4038600" cy="45261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42" name="Google Shape;142;p31"/>
          <p:cNvSpPr txBox="1"/>
          <p:nvPr>
            <p:ph idx="2" type="body"/>
          </p:nvPr>
        </p:nvSpPr>
        <p:spPr>
          <a:xfrm>
            <a:off x="4648200" y="1600200"/>
            <a:ext cx="4038600" cy="45261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43" name="Google Shape;143;p31"/>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44" name="Google Shape;144;p31"/>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45" name="Google Shape;145;p31"/>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46" name="Shape 146"/>
        <p:cNvGrpSpPr/>
        <p:nvPr/>
      </p:nvGrpSpPr>
      <p:grpSpPr>
        <a:xfrm>
          <a:off x="0" y="0"/>
          <a:ext cx="0" cy="0"/>
          <a:chOff x="0" y="0"/>
          <a:chExt cx="0" cy="0"/>
        </a:xfrm>
      </p:grpSpPr>
      <p:sp>
        <p:nvSpPr>
          <p:cNvPr id="147" name="Google Shape;147;p32"/>
          <p:cNvSpPr txBox="1"/>
          <p:nvPr>
            <p:ph type="title"/>
          </p:nvPr>
        </p:nvSpPr>
        <p:spPr>
          <a:xfrm>
            <a:off x="630238" y="365125"/>
            <a:ext cx="7886700" cy="13257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48" name="Google Shape;148;p32"/>
          <p:cNvSpPr txBox="1"/>
          <p:nvPr>
            <p:ph idx="1" type="body"/>
          </p:nvPr>
        </p:nvSpPr>
        <p:spPr>
          <a:xfrm>
            <a:off x="630238" y="1681163"/>
            <a:ext cx="3868800" cy="823800"/>
          </a:xfrm>
          <a:prstGeom prst="rect">
            <a:avLst/>
          </a:prstGeom>
          <a:noFill/>
          <a:ln>
            <a:noFill/>
          </a:ln>
        </p:spPr>
        <p:txBody>
          <a:bodyPr anchorCtr="0" anchor="b" bIns="91425" lIns="91425" spcFirstLastPara="1" rIns="91425" wrap="square" tIns="91425">
            <a:noAutofit/>
          </a:bodyPr>
          <a:lstStyle>
            <a:lvl1pPr indent="-228600" lvl="0" marL="457200" marR="0" rtl="0" algn="l">
              <a:spcBef>
                <a:spcPts val="480"/>
              </a:spcBef>
              <a:spcAft>
                <a:spcPts val="0"/>
              </a:spcAft>
              <a:buClr>
                <a:schemeClr val="dk1"/>
              </a:buClr>
              <a:buSzPts val="3200"/>
              <a:buFont typeface="Arial"/>
              <a:buNone/>
              <a:defRPr b="1"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2800"/>
              <a:buFont typeface="Arial"/>
              <a:buNone/>
              <a:defRPr b="1"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2400"/>
              <a:buFont typeface="Arial"/>
              <a:buNone/>
              <a:defRPr b="1"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9pPr>
          </a:lstStyle>
          <a:p/>
        </p:txBody>
      </p:sp>
      <p:sp>
        <p:nvSpPr>
          <p:cNvPr id="149" name="Google Shape;149;p32"/>
          <p:cNvSpPr txBox="1"/>
          <p:nvPr>
            <p:ph idx="2" type="body"/>
          </p:nvPr>
        </p:nvSpPr>
        <p:spPr>
          <a:xfrm>
            <a:off x="630238" y="2505075"/>
            <a:ext cx="3868800" cy="36846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50" name="Google Shape;150;p32"/>
          <p:cNvSpPr txBox="1"/>
          <p:nvPr>
            <p:ph idx="3" type="body"/>
          </p:nvPr>
        </p:nvSpPr>
        <p:spPr>
          <a:xfrm>
            <a:off x="4629150" y="1681163"/>
            <a:ext cx="3887700" cy="823800"/>
          </a:xfrm>
          <a:prstGeom prst="rect">
            <a:avLst/>
          </a:prstGeom>
          <a:noFill/>
          <a:ln>
            <a:noFill/>
          </a:ln>
        </p:spPr>
        <p:txBody>
          <a:bodyPr anchorCtr="0" anchor="b" bIns="91425" lIns="91425" spcFirstLastPara="1" rIns="91425" wrap="square" tIns="91425">
            <a:noAutofit/>
          </a:bodyPr>
          <a:lstStyle>
            <a:lvl1pPr indent="-228600" lvl="0" marL="457200" marR="0" rtl="0" algn="l">
              <a:spcBef>
                <a:spcPts val="480"/>
              </a:spcBef>
              <a:spcAft>
                <a:spcPts val="0"/>
              </a:spcAft>
              <a:buClr>
                <a:schemeClr val="dk1"/>
              </a:buClr>
              <a:buSzPts val="3200"/>
              <a:buFont typeface="Arial"/>
              <a:buNone/>
              <a:defRPr b="1"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2800"/>
              <a:buFont typeface="Arial"/>
              <a:buNone/>
              <a:defRPr b="1"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2400"/>
              <a:buFont typeface="Arial"/>
              <a:buNone/>
              <a:defRPr b="1"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9pPr>
          </a:lstStyle>
          <a:p/>
        </p:txBody>
      </p:sp>
      <p:sp>
        <p:nvSpPr>
          <p:cNvPr id="151" name="Google Shape;151;p32"/>
          <p:cNvSpPr txBox="1"/>
          <p:nvPr>
            <p:ph idx="4" type="body"/>
          </p:nvPr>
        </p:nvSpPr>
        <p:spPr>
          <a:xfrm>
            <a:off x="4629150" y="2505075"/>
            <a:ext cx="3887700" cy="36846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52" name="Google Shape;152;p32"/>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53" name="Google Shape;153;p32"/>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54" name="Google Shape;154;p32"/>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2" name="Google Shape;22;p4"/>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3" name="Google Shape;23;p4"/>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55" name="Shape 155"/>
        <p:cNvGrpSpPr/>
        <p:nvPr/>
      </p:nvGrpSpPr>
      <p:grpSpPr>
        <a:xfrm>
          <a:off x="0" y="0"/>
          <a:ext cx="0" cy="0"/>
          <a:chOff x="0" y="0"/>
          <a:chExt cx="0" cy="0"/>
        </a:xfrm>
      </p:grpSpPr>
      <p:sp>
        <p:nvSpPr>
          <p:cNvPr id="156" name="Google Shape;156;p33"/>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57" name="Google Shape;157;p33"/>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58" name="Google Shape;158;p33"/>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59" name="Google Shape;159;p33"/>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60" name="Shape 160"/>
        <p:cNvGrpSpPr/>
        <p:nvPr/>
      </p:nvGrpSpPr>
      <p:grpSpPr>
        <a:xfrm>
          <a:off x="0" y="0"/>
          <a:ext cx="0" cy="0"/>
          <a:chOff x="0" y="0"/>
          <a:chExt cx="0" cy="0"/>
        </a:xfrm>
      </p:grpSpPr>
      <p:sp>
        <p:nvSpPr>
          <p:cNvPr id="161" name="Google Shape;161;p34"/>
          <p:cNvSpPr txBox="1"/>
          <p:nvPr>
            <p:ph type="title"/>
          </p:nvPr>
        </p:nvSpPr>
        <p:spPr>
          <a:xfrm>
            <a:off x="630238" y="457200"/>
            <a:ext cx="2949600" cy="16002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1400"/>
              <a:buNone/>
              <a:defRPr b="0" i="0" sz="32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62" name="Google Shape;162;p34"/>
          <p:cNvSpPr txBox="1"/>
          <p:nvPr>
            <p:ph idx="1" type="body"/>
          </p:nvPr>
        </p:nvSpPr>
        <p:spPr>
          <a:xfrm>
            <a:off x="3887788" y="987425"/>
            <a:ext cx="4629300" cy="48735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163" name="Google Shape;163;p34"/>
          <p:cNvSpPr txBox="1"/>
          <p:nvPr>
            <p:ph idx="2" type="body"/>
          </p:nvPr>
        </p:nvSpPr>
        <p:spPr>
          <a:xfrm>
            <a:off x="630238" y="2057400"/>
            <a:ext cx="2949600" cy="38115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320"/>
              </a:spcBef>
              <a:spcAft>
                <a:spcPts val="0"/>
              </a:spcAft>
              <a:buClr>
                <a:schemeClr val="dk1"/>
              </a:buClr>
              <a:buSzPts val="3200"/>
              <a:buFont typeface="Arial"/>
              <a:buNone/>
              <a:defRPr b="0" i="0" sz="1600" u="none" cap="none" strike="noStrike">
                <a:solidFill>
                  <a:schemeClr val="dk1"/>
                </a:solidFill>
                <a:latin typeface="Arial"/>
                <a:ea typeface="Arial"/>
                <a:cs typeface="Arial"/>
                <a:sym typeface="Arial"/>
              </a:defRPr>
            </a:lvl1pPr>
            <a:lvl2pPr indent="-228600" lvl="1" marL="914400" marR="0" rtl="0" algn="l">
              <a:spcBef>
                <a:spcPts val="280"/>
              </a:spcBef>
              <a:spcAft>
                <a:spcPts val="0"/>
              </a:spcAft>
              <a:buClr>
                <a:schemeClr val="dk1"/>
              </a:buClr>
              <a:buSzPts val="2800"/>
              <a:buFont typeface="Arial"/>
              <a:buNone/>
              <a:defRPr b="0" i="0" sz="1400" u="none" cap="none" strike="noStrike">
                <a:solidFill>
                  <a:schemeClr val="dk1"/>
                </a:solidFill>
                <a:latin typeface="Arial"/>
                <a:ea typeface="Arial"/>
                <a:cs typeface="Arial"/>
                <a:sym typeface="Arial"/>
              </a:defRPr>
            </a:lvl2pPr>
            <a:lvl3pPr indent="-228600" lvl="2" marL="1371600" marR="0" rtl="0" algn="l">
              <a:spcBef>
                <a:spcPts val="240"/>
              </a:spcBef>
              <a:spcAft>
                <a:spcPts val="0"/>
              </a:spcAft>
              <a:buClr>
                <a:schemeClr val="dk1"/>
              </a:buClr>
              <a:buSzPts val="2400"/>
              <a:buFont typeface="Arial"/>
              <a:buNone/>
              <a:defRPr b="0" i="0" sz="1200" u="none" cap="none" strike="noStrike">
                <a:solidFill>
                  <a:schemeClr val="dk1"/>
                </a:solidFill>
                <a:latin typeface="Arial"/>
                <a:ea typeface="Arial"/>
                <a:cs typeface="Arial"/>
                <a:sym typeface="Arial"/>
              </a:defRPr>
            </a:lvl3pPr>
            <a:lvl4pPr indent="-228600" lvl="3" marL="1828800" marR="0" rtl="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4pPr>
            <a:lvl5pPr indent="-228600" lvl="4" marL="2286000" marR="0" rtl="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9pPr>
          </a:lstStyle>
          <a:p/>
        </p:txBody>
      </p:sp>
      <p:sp>
        <p:nvSpPr>
          <p:cNvPr id="164" name="Google Shape;164;p34"/>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65" name="Google Shape;165;p34"/>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66" name="Google Shape;166;p34"/>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67" name="Shape 167"/>
        <p:cNvGrpSpPr/>
        <p:nvPr/>
      </p:nvGrpSpPr>
      <p:grpSpPr>
        <a:xfrm>
          <a:off x="0" y="0"/>
          <a:ext cx="0" cy="0"/>
          <a:chOff x="0" y="0"/>
          <a:chExt cx="0" cy="0"/>
        </a:xfrm>
      </p:grpSpPr>
      <p:sp>
        <p:nvSpPr>
          <p:cNvPr id="168" name="Google Shape;168;p35"/>
          <p:cNvSpPr txBox="1"/>
          <p:nvPr>
            <p:ph type="title"/>
          </p:nvPr>
        </p:nvSpPr>
        <p:spPr>
          <a:xfrm>
            <a:off x="630238" y="457200"/>
            <a:ext cx="2949600" cy="16002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1400"/>
              <a:buNone/>
              <a:defRPr b="0" i="0" sz="32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69" name="Google Shape;169;p35"/>
          <p:cNvSpPr/>
          <p:nvPr>
            <p:ph idx="2" type="pic"/>
          </p:nvPr>
        </p:nvSpPr>
        <p:spPr>
          <a:xfrm>
            <a:off x="3887788" y="987425"/>
            <a:ext cx="4629300" cy="4873500"/>
          </a:xfrm>
          <a:prstGeom prst="rect">
            <a:avLst/>
          </a:prstGeom>
          <a:noFill/>
          <a:ln>
            <a:noFill/>
          </a:ln>
        </p:spPr>
        <p:txBody>
          <a:bodyPr anchorCtr="0" anchor="t" bIns="91425" lIns="91425" spcFirstLastPara="1" rIns="91425" wrap="square" tIns="91425">
            <a:noAutofit/>
          </a:bodyPr>
          <a:lstStyle>
            <a:lvl1pPr indent="0" lvl="0" marL="0" marR="0" rtl="0" algn="l">
              <a:spcBef>
                <a:spcPts val="640"/>
              </a:spcBef>
              <a:spcAft>
                <a:spcPts val="0"/>
              </a:spcAft>
              <a:buClr>
                <a:schemeClr val="dk1"/>
              </a:buClr>
              <a:buSzPts val="1400"/>
              <a:buFont typeface="Arial"/>
              <a:buNone/>
              <a:defRPr b="0" i="0" sz="32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170" name="Google Shape;170;p35"/>
          <p:cNvSpPr txBox="1"/>
          <p:nvPr>
            <p:ph idx="1" type="body"/>
          </p:nvPr>
        </p:nvSpPr>
        <p:spPr>
          <a:xfrm>
            <a:off x="630238" y="2057400"/>
            <a:ext cx="2949600" cy="38115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320"/>
              </a:spcBef>
              <a:spcAft>
                <a:spcPts val="0"/>
              </a:spcAft>
              <a:buClr>
                <a:schemeClr val="dk1"/>
              </a:buClr>
              <a:buSzPts val="3200"/>
              <a:buFont typeface="Arial"/>
              <a:buNone/>
              <a:defRPr b="0" i="0" sz="1600" u="none" cap="none" strike="noStrike">
                <a:solidFill>
                  <a:schemeClr val="dk1"/>
                </a:solidFill>
                <a:latin typeface="Arial"/>
                <a:ea typeface="Arial"/>
                <a:cs typeface="Arial"/>
                <a:sym typeface="Arial"/>
              </a:defRPr>
            </a:lvl1pPr>
            <a:lvl2pPr indent="-228600" lvl="1" marL="914400" marR="0" rtl="0" algn="l">
              <a:spcBef>
                <a:spcPts val="280"/>
              </a:spcBef>
              <a:spcAft>
                <a:spcPts val="0"/>
              </a:spcAft>
              <a:buClr>
                <a:schemeClr val="dk1"/>
              </a:buClr>
              <a:buSzPts val="2800"/>
              <a:buFont typeface="Arial"/>
              <a:buNone/>
              <a:defRPr b="0" i="0" sz="1400" u="none" cap="none" strike="noStrike">
                <a:solidFill>
                  <a:schemeClr val="dk1"/>
                </a:solidFill>
                <a:latin typeface="Arial"/>
                <a:ea typeface="Arial"/>
                <a:cs typeface="Arial"/>
                <a:sym typeface="Arial"/>
              </a:defRPr>
            </a:lvl2pPr>
            <a:lvl3pPr indent="-228600" lvl="2" marL="1371600" marR="0" rtl="0" algn="l">
              <a:spcBef>
                <a:spcPts val="240"/>
              </a:spcBef>
              <a:spcAft>
                <a:spcPts val="0"/>
              </a:spcAft>
              <a:buClr>
                <a:schemeClr val="dk1"/>
              </a:buClr>
              <a:buSzPts val="2400"/>
              <a:buFont typeface="Arial"/>
              <a:buNone/>
              <a:defRPr b="0" i="0" sz="1200" u="none" cap="none" strike="noStrike">
                <a:solidFill>
                  <a:schemeClr val="dk1"/>
                </a:solidFill>
                <a:latin typeface="Arial"/>
                <a:ea typeface="Arial"/>
                <a:cs typeface="Arial"/>
                <a:sym typeface="Arial"/>
              </a:defRPr>
            </a:lvl3pPr>
            <a:lvl4pPr indent="-228600" lvl="3" marL="1828800" marR="0" rtl="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4pPr>
            <a:lvl5pPr indent="-228600" lvl="4" marL="2286000" marR="0" rtl="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9pPr>
          </a:lstStyle>
          <a:p/>
        </p:txBody>
      </p:sp>
      <p:sp>
        <p:nvSpPr>
          <p:cNvPr id="171" name="Google Shape;171;p35"/>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72" name="Google Shape;172;p35"/>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73" name="Google Shape;173;p35"/>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74" name="Shape 174"/>
        <p:cNvGrpSpPr/>
        <p:nvPr/>
      </p:nvGrpSpPr>
      <p:grpSpPr>
        <a:xfrm>
          <a:off x="0" y="0"/>
          <a:ext cx="0" cy="0"/>
          <a:chOff x="0" y="0"/>
          <a:chExt cx="0" cy="0"/>
        </a:xfrm>
      </p:grpSpPr>
      <p:sp>
        <p:nvSpPr>
          <p:cNvPr id="175" name="Google Shape;175;p36"/>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76" name="Google Shape;176;p36"/>
          <p:cNvSpPr txBox="1"/>
          <p:nvPr>
            <p:ph idx="1" type="body"/>
          </p:nvPr>
        </p:nvSpPr>
        <p:spPr>
          <a:xfrm rot="5400000">
            <a:off x="2308950" y="-251550"/>
            <a:ext cx="4526100" cy="82296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77" name="Google Shape;177;p36"/>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78" name="Google Shape;178;p36"/>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79" name="Google Shape;179;p36"/>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80" name="Shape 180"/>
        <p:cNvGrpSpPr/>
        <p:nvPr/>
      </p:nvGrpSpPr>
      <p:grpSpPr>
        <a:xfrm>
          <a:off x="0" y="0"/>
          <a:ext cx="0" cy="0"/>
          <a:chOff x="0" y="0"/>
          <a:chExt cx="0" cy="0"/>
        </a:xfrm>
      </p:grpSpPr>
      <p:sp>
        <p:nvSpPr>
          <p:cNvPr id="181" name="Google Shape;181;p37"/>
          <p:cNvSpPr txBox="1"/>
          <p:nvPr>
            <p:ph type="title"/>
          </p:nvPr>
        </p:nvSpPr>
        <p:spPr>
          <a:xfrm rot="5400000">
            <a:off x="4732350" y="2171688"/>
            <a:ext cx="5851500" cy="20574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82" name="Google Shape;182;p37"/>
          <p:cNvSpPr txBox="1"/>
          <p:nvPr>
            <p:ph idx="1" type="body"/>
          </p:nvPr>
        </p:nvSpPr>
        <p:spPr>
          <a:xfrm rot="5400000">
            <a:off x="541350" y="190488"/>
            <a:ext cx="5851500" cy="60198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83" name="Google Shape;183;p37"/>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84" name="Google Shape;184;p37"/>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85" name="Google Shape;185;p37"/>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90" name="Shape 190"/>
        <p:cNvGrpSpPr/>
        <p:nvPr/>
      </p:nvGrpSpPr>
      <p:grpSpPr>
        <a:xfrm>
          <a:off x="0" y="0"/>
          <a:ext cx="0" cy="0"/>
          <a:chOff x="0" y="0"/>
          <a:chExt cx="0" cy="0"/>
        </a:xfrm>
      </p:grpSpPr>
      <p:sp>
        <p:nvSpPr>
          <p:cNvPr id="191" name="Google Shape;191;p39"/>
          <p:cNvSpPr txBox="1"/>
          <p:nvPr>
            <p:ph type="ctrTitle"/>
          </p:nvPr>
        </p:nvSpPr>
        <p:spPr>
          <a:xfrm>
            <a:off x="311708" y="992767"/>
            <a:ext cx="8520600" cy="2736900"/>
          </a:xfrm>
          <a:prstGeom prst="rect">
            <a:avLst/>
          </a:prstGeom>
        </p:spPr>
        <p:txBody>
          <a:bodyPr anchorCtr="0" anchor="b" bIns="101800" lIns="101800" spcFirstLastPara="1" rIns="101800" wrap="square" tIns="101800">
            <a:noAutofit/>
          </a:bodyPr>
          <a:lstStyle>
            <a:lvl1pPr lvl="0" algn="ctr">
              <a:spcBef>
                <a:spcPts val="0"/>
              </a:spcBef>
              <a:spcAft>
                <a:spcPts val="0"/>
              </a:spcAft>
              <a:buSzPts val="5800"/>
              <a:buNone/>
              <a:defRPr sz="5800"/>
            </a:lvl1pPr>
            <a:lvl2pPr lvl="1" algn="ctr">
              <a:spcBef>
                <a:spcPts val="0"/>
              </a:spcBef>
              <a:spcAft>
                <a:spcPts val="0"/>
              </a:spcAft>
              <a:buSzPts val="5800"/>
              <a:buNone/>
              <a:defRPr sz="5800"/>
            </a:lvl2pPr>
            <a:lvl3pPr lvl="2" algn="ctr">
              <a:spcBef>
                <a:spcPts val="0"/>
              </a:spcBef>
              <a:spcAft>
                <a:spcPts val="0"/>
              </a:spcAft>
              <a:buSzPts val="5800"/>
              <a:buNone/>
              <a:defRPr sz="5800"/>
            </a:lvl3pPr>
            <a:lvl4pPr lvl="3" algn="ctr">
              <a:spcBef>
                <a:spcPts val="0"/>
              </a:spcBef>
              <a:spcAft>
                <a:spcPts val="0"/>
              </a:spcAft>
              <a:buSzPts val="5800"/>
              <a:buNone/>
              <a:defRPr sz="5800"/>
            </a:lvl4pPr>
            <a:lvl5pPr lvl="4" algn="ctr">
              <a:spcBef>
                <a:spcPts val="0"/>
              </a:spcBef>
              <a:spcAft>
                <a:spcPts val="0"/>
              </a:spcAft>
              <a:buSzPts val="5800"/>
              <a:buNone/>
              <a:defRPr sz="5800"/>
            </a:lvl5pPr>
            <a:lvl6pPr lvl="5" algn="ctr">
              <a:spcBef>
                <a:spcPts val="0"/>
              </a:spcBef>
              <a:spcAft>
                <a:spcPts val="0"/>
              </a:spcAft>
              <a:buSzPts val="5800"/>
              <a:buNone/>
              <a:defRPr sz="5800"/>
            </a:lvl6pPr>
            <a:lvl7pPr lvl="6" algn="ctr">
              <a:spcBef>
                <a:spcPts val="0"/>
              </a:spcBef>
              <a:spcAft>
                <a:spcPts val="0"/>
              </a:spcAft>
              <a:buSzPts val="5800"/>
              <a:buNone/>
              <a:defRPr sz="5800"/>
            </a:lvl7pPr>
            <a:lvl8pPr lvl="7" algn="ctr">
              <a:spcBef>
                <a:spcPts val="0"/>
              </a:spcBef>
              <a:spcAft>
                <a:spcPts val="0"/>
              </a:spcAft>
              <a:buSzPts val="5800"/>
              <a:buNone/>
              <a:defRPr sz="5800"/>
            </a:lvl8pPr>
            <a:lvl9pPr lvl="8" algn="ctr">
              <a:spcBef>
                <a:spcPts val="0"/>
              </a:spcBef>
              <a:spcAft>
                <a:spcPts val="0"/>
              </a:spcAft>
              <a:buSzPts val="5800"/>
              <a:buNone/>
              <a:defRPr sz="5800"/>
            </a:lvl9pPr>
          </a:lstStyle>
          <a:p/>
        </p:txBody>
      </p:sp>
      <p:sp>
        <p:nvSpPr>
          <p:cNvPr id="192" name="Google Shape;192;p39"/>
          <p:cNvSpPr txBox="1"/>
          <p:nvPr>
            <p:ph idx="1" type="subTitle"/>
          </p:nvPr>
        </p:nvSpPr>
        <p:spPr>
          <a:xfrm>
            <a:off x="311700" y="3778833"/>
            <a:ext cx="8520600" cy="1056600"/>
          </a:xfrm>
          <a:prstGeom prst="rect">
            <a:avLst/>
          </a:prstGeom>
        </p:spPr>
        <p:txBody>
          <a:bodyPr anchorCtr="0" anchor="t" bIns="101800" lIns="101800" spcFirstLastPara="1" rIns="101800" wrap="square" tIns="101800">
            <a:noAutofit/>
          </a:bodyPr>
          <a:lstStyle>
            <a:lvl1pPr lvl="0" algn="ctr">
              <a:lnSpc>
                <a:spcPct val="100000"/>
              </a:lnSpc>
              <a:spcBef>
                <a:spcPts val="0"/>
              </a:spcBef>
              <a:spcAft>
                <a:spcPts val="0"/>
              </a:spcAft>
              <a:buSzPts val="3200"/>
              <a:buNone/>
              <a:defRPr sz="3200"/>
            </a:lvl1pPr>
            <a:lvl2pPr lvl="1" algn="ctr">
              <a:lnSpc>
                <a:spcPct val="100000"/>
              </a:lnSpc>
              <a:spcBef>
                <a:spcPts val="0"/>
              </a:spcBef>
              <a:spcAft>
                <a:spcPts val="0"/>
              </a:spcAft>
              <a:buSzPts val="3200"/>
              <a:buNone/>
              <a:defRPr sz="3200"/>
            </a:lvl2pPr>
            <a:lvl3pPr lvl="2" algn="ctr">
              <a:lnSpc>
                <a:spcPct val="100000"/>
              </a:lnSpc>
              <a:spcBef>
                <a:spcPts val="0"/>
              </a:spcBef>
              <a:spcAft>
                <a:spcPts val="0"/>
              </a:spcAft>
              <a:buSzPts val="3200"/>
              <a:buNone/>
              <a:defRPr sz="3200"/>
            </a:lvl3pPr>
            <a:lvl4pPr lvl="3" algn="ctr">
              <a:lnSpc>
                <a:spcPct val="100000"/>
              </a:lnSpc>
              <a:spcBef>
                <a:spcPts val="0"/>
              </a:spcBef>
              <a:spcAft>
                <a:spcPts val="0"/>
              </a:spcAft>
              <a:buSzPts val="3200"/>
              <a:buNone/>
              <a:defRPr sz="3200"/>
            </a:lvl4pPr>
            <a:lvl5pPr lvl="4" algn="ctr">
              <a:lnSpc>
                <a:spcPct val="100000"/>
              </a:lnSpc>
              <a:spcBef>
                <a:spcPts val="0"/>
              </a:spcBef>
              <a:spcAft>
                <a:spcPts val="0"/>
              </a:spcAft>
              <a:buSzPts val="3200"/>
              <a:buNone/>
              <a:defRPr sz="3200"/>
            </a:lvl5pPr>
            <a:lvl6pPr lvl="5" algn="ctr">
              <a:lnSpc>
                <a:spcPct val="100000"/>
              </a:lnSpc>
              <a:spcBef>
                <a:spcPts val="0"/>
              </a:spcBef>
              <a:spcAft>
                <a:spcPts val="0"/>
              </a:spcAft>
              <a:buSzPts val="3200"/>
              <a:buNone/>
              <a:defRPr sz="3200"/>
            </a:lvl6pPr>
            <a:lvl7pPr lvl="6" algn="ctr">
              <a:lnSpc>
                <a:spcPct val="100000"/>
              </a:lnSpc>
              <a:spcBef>
                <a:spcPts val="0"/>
              </a:spcBef>
              <a:spcAft>
                <a:spcPts val="0"/>
              </a:spcAft>
              <a:buSzPts val="3200"/>
              <a:buNone/>
              <a:defRPr sz="3200"/>
            </a:lvl7pPr>
            <a:lvl8pPr lvl="7" algn="ctr">
              <a:lnSpc>
                <a:spcPct val="100000"/>
              </a:lnSpc>
              <a:spcBef>
                <a:spcPts val="0"/>
              </a:spcBef>
              <a:spcAft>
                <a:spcPts val="0"/>
              </a:spcAft>
              <a:buSzPts val="3200"/>
              <a:buNone/>
              <a:defRPr sz="3200"/>
            </a:lvl8pPr>
            <a:lvl9pPr lvl="8" algn="ctr">
              <a:lnSpc>
                <a:spcPct val="100000"/>
              </a:lnSpc>
              <a:spcBef>
                <a:spcPts val="0"/>
              </a:spcBef>
              <a:spcAft>
                <a:spcPts val="0"/>
              </a:spcAft>
              <a:buSzPts val="3200"/>
              <a:buNone/>
              <a:defRPr sz="3200"/>
            </a:lvl9pPr>
          </a:lstStyle>
          <a:p/>
        </p:txBody>
      </p:sp>
      <p:sp>
        <p:nvSpPr>
          <p:cNvPr id="193" name="Google Shape;193;p39"/>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94" name="Google Shape;194;p39"/>
          <p:cNvSpPr txBox="1"/>
          <p:nvPr/>
        </p:nvSpPr>
        <p:spPr>
          <a:xfrm>
            <a:off x="559409" y="187456"/>
            <a:ext cx="8184600" cy="484800"/>
          </a:xfrm>
          <a:prstGeom prst="rect">
            <a:avLst/>
          </a:prstGeom>
          <a:noFill/>
          <a:ln>
            <a:noFill/>
          </a:ln>
        </p:spPr>
        <p:txBody>
          <a:bodyPr anchorCtr="0" anchor="t" bIns="82300" lIns="82300" spcFirstLastPara="1" rIns="82300" wrap="square" tIns="82300">
            <a:noAutofit/>
          </a:bodyPr>
          <a:lstStyle/>
          <a:p>
            <a:pPr indent="0" lvl="0" marL="0" rtl="0" algn="l">
              <a:spcBef>
                <a:spcPts val="0"/>
              </a:spcBef>
              <a:spcAft>
                <a:spcPts val="0"/>
              </a:spcAft>
              <a:buNone/>
            </a:pPr>
            <a:r>
              <a:rPr lang="en" sz="1300"/>
              <a:t>Test this out here!</a:t>
            </a:r>
            <a:endParaRPr sz="130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95" name="Shape 195"/>
        <p:cNvGrpSpPr/>
        <p:nvPr/>
      </p:nvGrpSpPr>
      <p:grpSpPr>
        <a:xfrm>
          <a:off x="0" y="0"/>
          <a:ext cx="0" cy="0"/>
          <a:chOff x="0" y="0"/>
          <a:chExt cx="0" cy="0"/>
        </a:xfrm>
      </p:grpSpPr>
      <p:sp>
        <p:nvSpPr>
          <p:cNvPr id="196" name="Google Shape;196;p40"/>
          <p:cNvSpPr txBox="1"/>
          <p:nvPr>
            <p:ph type="title"/>
          </p:nvPr>
        </p:nvSpPr>
        <p:spPr>
          <a:xfrm>
            <a:off x="311700" y="2867800"/>
            <a:ext cx="8520600" cy="1122300"/>
          </a:xfrm>
          <a:prstGeom prst="rect">
            <a:avLst/>
          </a:prstGeom>
        </p:spPr>
        <p:txBody>
          <a:bodyPr anchorCtr="0" anchor="ctr" bIns="101800" lIns="101800" spcFirstLastPara="1" rIns="101800" wrap="square" tIns="101800">
            <a:noAutofit/>
          </a:bodyPr>
          <a:lstStyle>
            <a:lvl1pPr lvl="0" algn="ctr">
              <a:spcBef>
                <a:spcPts val="0"/>
              </a:spcBef>
              <a:spcAft>
                <a:spcPts val="0"/>
              </a:spcAft>
              <a:buSzPts val="4100"/>
              <a:buNone/>
              <a:defRPr sz="4100"/>
            </a:lvl1pPr>
            <a:lvl2pPr lvl="1" algn="ctr">
              <a:spcBef>
                <a:spcPts val="0"/>
              </a:spcBef>
              <a:spcAft>
                <a:spcPts val="0"/>
              </a:spcAft>
              <a:buSzPts val="4100"/>
              <a:buNone/>
              <a:defRPr sz="4100"/>
            </a:lvl2pPr>
            <a:lvl3pPr lvl="2" algn="ctr">
              <a:spcBef>
                <a:spcPts val="0"/>
              </a:spcBef>
              <a:spcAft>
                <a:spcPts val="0"/>
              </a:spcAft>
              <a:buSzPts val="4100"/>
              <a:buNone/>
              <a:defRPr sz="4100"/>
            </a:lvl3pPr>
            <a:lvl4pPr lvl="3" algn="ctr">
              <a:spcBef>
                <a:spcPts val="0"/>
              </a:spcBef>
              <a:spcAft>
                <a:spcPts val="0"/>
              </a:spcAft>
              <a:buSzPts val="4100"/>
              <a:buNone/>
              <a:defRPr sz="4100"/>
            </a:lvl4pPr>
            <a:lvl5pPr lvl="4" algn="ctr">
              <a:spcBef>
                <a:spcPts val="0"/>
              </a:spcBef>
              <a:spcAft>
                <a:spcPts val="0"/>
              </a:spcAft>
              <a:buSzPts val="4100"/>
              <a:buNone/>
              <a:defRPr sz="4100"/>
            </a:lvl5pPr>
            <a:lvl6pPr lvl="5" algn="ctr">
              <a:spcBef>
                <a:spcPts val="0"/>
              </a:spcBef>
              <a:spcAft>
                <a:spcPts val="0"/>
              </a:spcAft>
              <a:buSzPts val="4100"/>
              <a:buNone/>
              <a:defRPr sz="4100"/>
            </a:lvl6pPr>
            <a:lvl7pPr lvl="6" algn="ctr">
              <a:spcBef>
                <a:spcPts val="0"/>
              </a:spcBef>
              <a:spcAft>
                <a:spcPts val="0"/>
              </a:spcAft>
              <a:buSzPts val="4100"/>
              <a:buNone/>
              <a:defRPr sz="4100"/>
            </a:lvl7pPr>
            <a:lvl8pPr lvl="7" algn="ctr">
              <a:spcBef>
                <a:spcPts val="0"/>
              </a:spcBef>
              <a:spcAft>
                <a:spcPts val="0"/>
              </a:spcAft>
              <a:buSzPts val="4100"/>
              <a:buNone/>
              <a:defRPr sz="4100"/>
            </a:lvl8pPr>
            <a:lvl9pPr lvl="8" algn="ctr">
              <a:spcBef>
                <a:spcPts val="0"/>
              </a:spcBef>
              <a:spcAft>
                <a:spcPts val="0"/>
              </a:spcAft>
              <a:buSzPts val="4100"/>
              <a:buNone/>
              <a:defRPr sz="4100"/>
            </a:lvl9pPr>
          </a:lstStyle>
          <a:p/>
        </p:txBody>
      </p:sp>
      <p:sp>
        <p:nvSpPr>
          <p:cNvPr id="197" name="Google Shape;197;p40"/>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98" name="Shape 198"/>
        <p:cNvGrpSpPr/>
        <p:nvPr/>
      </p:nvGrpSpPr>
      <p:grpSpPr>
        <a:xfrm>
          <a:off x="0" y="0"/>
          <a:ext cx="0" cy="0"/>
          <a:chOff x="0" y="0"/>
          <a:chExt cx="0" cy="0"/>
        </a:xfrm>
      </p:grpSpPr>
      <p:sp>
        <p:nvSpPr>
          <p:cNvPr id="199" name="Google Shape;199;p41"/>
          <p:cNvSpPr txBox="1"/>
          <p:nvPr>
            <p:ph type="title"/>
          </p:nvPr>
        </p:nvSpPr>
        <p:spPr>
          <a:xfrm>
            <a:off x="311700" y="593367"/>
            <a:ext cx="8520600" cy="763800"/>
          </a:xfrm>
          <a:prstGeom prst="rect">
            <a:avLst/>
          </a:prstGeom>
        </p:spPr>
        <p:txBody>
          <a:bodyPr anchorCtr="0" anchor="t" bIns="101800" lIns="101800" spcFirstLastPara="1" rIns="101800" wrap="square" tIns="101800">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200" name="Google Shape;200;p41"/>
          <p:cNvSpPr txBox="1"/>
          <p:nvPr>
            <p:ph idx="1" type="body"/>
          </p:nvPr>
        </p:nvSpPr>
        <p:spPr>
          <a:xfrm>
            <a:off x="311700" y="1536633"/>
            <a:ext cx="8520600" cy="4555200"/>
          </a:xfrm>
          <a:prstGeom prst="rect">
            <a:avLst/>
          </a:prstGeom>
        </p:spPr>
        <p:txBody>
          <a:bodyPr anchorCtr="0" anchor="t" bIns="101800" lIns="101800" spcFirstLastPara="1" rIns="101800" wrap="square" tIns="101800">
            <a:noAutofit/>
          </a:bodyPr>
          <a:lstStyle>
            <a:lvl1pPr indent="-355600" lvl="0" marL="457200">
              <a:spcBef>
                <a:spcPts val="0"/>
              </a:spcBef>
              <a:spcAft>
                <a:spcPts val="0"/>
              </a:spcAft>
              <a:buSzPts val="2000"/>
              <a:buChar char="●"/>
              <a:defRPr/>
            </a:lvl1pPr>
            <a:lvl2pPr indent="-323850" lvl="1" marL="914400">
              <a:spcBef>
                <a:spcPts val="1800"/>
              </a:spcBef>
              <a:spcAft>
                <a:spcPts val="0"/>
              </a:spcAft>
              <a:buSzPts val="1500"/>
              <a:buChar char="○"/>
              <a:defRPr/>
            </a:lvl2pPr>
            <a:lvl3pPr indent="-323850" lvl="2" marL="1371600">
              <a:spcBef>
                <a:spcPts val="1800"/>
              </a:spcBef>
              <a:spcAft>
                <a:spcPts val="0"/>
              </a:spcAft>
              <a:buSzPts val="1500"/>
              <a:buChar char="■"/>
              <a:defRPr/>
            </a:lvl3pPr>
            <a:lvl4pPr indent="-323850" lvl="3" marL="1828800">
              <a:spcBef>
                <a:spcPts val="1800"/>
              </a:spcBef>
              <a:spcAft>
                <a:spcPts val="0"/>
              </a:spcAft>
              <a:buSzPts val="1500"/>
              <a:buChar char="●"/>
              <a:defRPr/>
            </a:lvl4pPr>
            <a:lvl5pPr indent="-323850" lvl="4" marL="2286000">
              <a:spcBef>
                <a:spcPts val="1800"/>
              </a:spcBef>
              <a:spcAft>
                <a:spcPts val="0"/>
              </a:spcAft>
              <a:buSzPts val="1500"/>
              <a:buChar char="○"/>
              <a:defRPr/>
            </a:lvl5pPr>
            <a:lvl6pPr indent="-323850" lvl="5" marL="2743200">
              <a:spcBef>
                <a:spcPts val="1800"/>
              </a:spcBef>
              <a:spcAft>
                <a:spcPts val="0"/>
              </a:spcAft>
              <a:buSzPts val="1500"/>
              <a:buChar char="■"/>
              <a:defRPr/>
            </a:lvl6pPr>
            <a:lvl7pPr indent="-323850" lvl="6" marL="3200400">
              <a:spcBef>
                <a:spcPts val="1800"/>
              </a:spcBef>
              <a:spcAft>
                <a:spcPts val="0"/>
              </a:spcAft>
              <a:buSzPts val="1500"/>
              <a:buChar char="●"/>
              <a:defRPr/>
            </a:lvl7pPr>
            <a:lvl8pPr indent="-323850" lvl="7" marL="3657600">
              <a:spcBef>
                <a:spcPts val="1800"/>
              </a:spcBef>
              <a:spcAft>
                <a:spcPts val="0"/>
              </a:spcAft>
              <a:buSzPts val="1500"/>
              <a:buChar char="○"/>
              <a:defRPr/>
            </a:lvl8pPr>
            <a:lvl9pPr indent="-323850" lvl="8" marL="4114800">
              <a:spcBef>
                <a:spcPts val="1800"/>
              </a:spcBef>
              <a:spcAft>
                <a:spcPts val="1800"/>
              </a:spcAft>
              <a:buSzPts val="1500"/>
              <a:buChar char="■"/>
              <a:defRPr/>
            </a:lvl9pPr>
          </a:lstStyle>
          <a:p/>
        </p:txBody>
      </p:sp>
      <p:sp>
        <p:nvSpPr>
          <p:cNvPr id="201" name="Google Shape;201;p41"/>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2" name="Shape 202"/>
        <p:cNvGrpSpPr/>
        <p:nvPr/>
      </p:nvGrpSpPr>
      <p:grpSpPr>
        <a:xfrm>
          <a:off x="0" y="0"/>
          <a:ext cx="0" cy="0"/>
          <a:chOff x="0" y="0"/>
          <a:chExt cx="0" cy="0"/>
        </a:xfrm>
      </p:grpSpPr>
      <p:sp>
        <p:nvSpPr>
          <p:cNvPr id="203" name="Google Shape;203;p42"/>
          <p:cNvSpPr txBox="1"/>
          <p:nvPr>
            <p:ph type="title"/>
          </p:nvPr>
        </p:nvSpPr>
        <p:spPr>
          <a:xfrm>
            <a:off x="311700" y="593367"/>
            <a:ext cx="8520600" cy="763800"/>
          </a:xfrm>
          <a:prstGeom prst="rect">
            <a:avLst/>
          </a:prstGeom>
        </p:spPr>
        <p:txBody>
          <a:bodyPr anchorCtr="0" anchor="t" bIns="101800" lIns="101800" spcFirstLastPara="1" rIns="101800" wrap="square" tIns="101800">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204" name="Google Shape;204;p42"/>
          <p:cNvSpPr txBox="1"/>
          <p:nvPr>
            <p:ph idx="1" type="body"/>
          </p:nvPr>
        </p:nvSpPr>
        <p:spPr>
          <a:xfrm>
            <a:off x="311700" y="1536633"/>
            <a:ext cx="3999900" cy="4555200"/>
          </a:xfrm>
          <a:prstGeom prst="rect">
            <a:avLst/>
          </a:prstGeom>
        </p:spPr>
        <p:txBody>
          <a:bodyPr anchorCtr="0" anchor="t" bIns="101800" lIns="101800" spcFirstLastPara="1" rIns="101800" wrap="square" tIns="101800">
            <a:noAutofit/>
          </a:bodyPr>
          <a:lstStyle>
            <a:lvl1pPr indent="-323850" lvl="0" marL="457200">
              <a:spcBef>
                <a:spcPts val="0"/>
              </a:spcBef>
              <a:spcAft>
                <a:spcPts val="0"/>
              </a:spcAft>
              <a:buSzPts val="1500"/>
              <a:buChar char="●"/>
              <a:defRPr sz="1500"/>
            </a:lvl1pPr>
            <a:lvl2pPr indent="-317500" lvl="1" marL="914400">
              <a:spcBef>
                <a:spcPts val="1800"/>
              </a:spcBef>
              <a:spcAft>
                <a:spcPts val="0"/>
              </a:spcAft>
              <a:buSzPts val="1400"/>
              <a:buChar char="○"/>
              <a:defRPr sz="1400"/>
            </a:lvl2pPr>
            <a:lvl3pPr indent="-317500" lvl="2" marL="1371600">
              <a:spcBef>
                <a:spcPts val="1800"/>
              </a:spcBef>
              <a:spcAft>
                <a:spcPts val="0"/>
              </a:spcAft>
              <a:buSzPts val="1400"/>
              <a:buChar char="■"/>
              <a:defRPr sz="1400"/>
            </a:lvl3pPr>
            <a:lvl4pPr indent="-317500" lvl="3" marL="1828800">
              <a:spcBef>
                <a:spcPts val="1800"/>
              </a:spcBef>
              <a:spcAft>
                <a:spcPts val="0"/>
              </a:spcAft>
              <a:buSzPts val="1400"/>
              <a:buChar char="●"/>
              <a:defRPr sz="1400"/>
            </a:lvl4pPr>
            <a:lvl5pPr indent="-317500" lvl="4" marL="2286000">
              <a:spcBef>
                <a:spcPts val="1800"/>
              </a:spcBef>
              <a:spcAft>
                <a:spcPts val="0"/>
              </a:spcAft>
              <a:buSzPts val="1400"/>
              <a:buChar char="○"/>
              <a:defRPr sz="1400"/>
            </a:lvl5pPr>
            <a:lvl6pPr indent="-317500" lvl="5" marL="2743200">
              <a:spcBef>
                <a:spcPts val="1800"/>
              </a:spcBef>
              <a:spcAft>
                <a:spcPts val="0"/>
              </a:spcAft>
              <a:buSzPts val="1400"/>
              <a:buChar char="■"/>
              <a:defRPr sz="1400"/>
            </a:lvl6pPr>
            <a:lvl7pPr indent="-317500" lvl="6" marL="3200400">
              <a:spcBef>
                <a:spcPts val="1800"/>
              </a:spcBef>
              <a:spcAft>
                <a:spcPts val="0"/>
              </a:spcAft>
              <a:buSzPts val="1400"/>
              <a:buChar char="●"/>
              <a:defRPr sz="1400"/>
            </a:lvl7pPr>
            <a:lvl8pPr indent="-317500" lvl="7" marL="3657600">
              <a:spcBef>
                <a:spcPts val="1800"/>
              </a:spcBef>
              <a:spcAft>
                <a:spcPts val="0"/>
              </a:spcAft>
              <a:buSzPts val="1400"/>
              <a:buChar char="○"/>
              <a:defRPr sz="1400"/>
            </a:lvl8pPr>
            <a:lvl9pPr indent="-317500" lvl="8" marL="4114800">
              <a:spcBef>
                <a:spcPts val="1800"/>
              </a:spcBef>
              <a:spcAft>
                <a:spcPts val="1800"/>
              </a:spcAft>
              <a:buSzPts val="1400"/>
              <a:buChar char="■"/>
              <a:defRPr sz="1400"/>
            </a:lvl9pPr>
          </a:lstStyle>
          <a:p/>
        </p:txBody>
      </p:sp>
      <p:sp>
        <p:nvSpPr>
          <p:cNvPr id="205" name="Google Shape;205;p42"/>
          <p:cNvSpPr txBox="1"/>
          <p:nvPr>
            <p:ph idx="2" type="body"/>
          </p:nvPr>
        </p:nvSpPr>
        <p:spPr>
          <a:xfrm>
            <a:off x="4832400" y="1536633"/>
            <a:ext cx="3999900" cy="4555200"/>
          </a:xfrm>
          <a:prstGeom prst="rect">
            <a:avLst/>
          </a:prstGeom>
        </p:spPr>
        <p:txBody>
          <a:bodyPr anchorCtr="0" anchor="t" bIns="101800" lIns="101800" spcFirstLastPara="1" rIns="101800" wrap="square" tIns="101800">
            <a:noAutofit/>
          </a:bodyPr>
          <a:lstStyle>
            <a:lvl1pPr indent="-323850" lvl="0" marL="457200">
              <a:spcBef>
                <a:spcPts val="0"/>
              </a:spcBef>
              <a:spcAft>
                <a:spcPts val="0"/>
              </a:spcAft>
              <a:buSzPts val="1500"/>
              <a:buChar char="●"/>
              <a:defRPr sz="1500"/>
            </a:lvl1pPr>
            <a:lvl2pPr indent="-317500" lvl="1" marL="914400">
              <a:spcBef>
                <a:spcPts val="1800"/>
              </a:spcBef>
              <a:spcAft>
                <a:spcPts val="0"/>
              </a:spcAft>
              <a:buSzPts val="1400"/>
              <a:buChar char="○"/>
              <a:defRPr sz="1400"/>
            </a:lvl2pPr>
            <a:lvl3pPr indent="-317500" lvl="2" marL="1371600">
              <a:spcBef>
                <a:spcPts val="1800"/>
              </a:spcBef>
              <a:spcAft>
                <a:spcPts val="0"/>
              </a:spcAft>
              <a:buSzPts val="1400"/>
              <a:buChar char="■"/>
              <a:defRPr sz="1400"/>
            </a:lvl3pPr>
            <a:lvl4pPr indent="-317500" lvl="3" marL="1828800">
              <a:spcBef>
                <a:spcPts val="1800"/>
              </a:spcBef>
              <a:spcAft>
                <a:spcPts val="0"/>
              </a:spcAft>
              <a:buSzPts val="1400"/>
              <a:buChar char="●"/>
              <a:defRPr sz="1400"/>
            </a:lvl4pPr>
            <a:lvl5pPr indent="-317500" lvl="4" marL="2286000">
              <a:spcBef>
                <a:spcPts val="1800"/>
              </a:spcBef>
              <a:spcAft>
                <a:spcPts val="0"/>
              </a:spcAft>
              <a:buSzPts val="1400"/>
              <a:buChar char="○"/>
              <a:defRPr sz="1400"/>
            </a:lvl5pPr>
            <a:lvl6pPr indent="-317500" lvl="5" marL="2743200">
              <a:spcBef>
                <a:spcPts val="1800"/>
              </a:spcBef>
              <a:spcAft>
                <a:spcPts val="0"/>
              </a:spcAft>
              <a:buSzPts val="1400"/>
              <a:buChar char="■"/>
              <a:defRPr sz="1400"/>
            </a:lvl6pPr>
            <a:lvl7pPr indent="-317500" lvl="6" marL="3200400">
              <a:spcBef>
                <a:spcPts val="1800"/>
              </a:spcBef>
              <a:spcAft>
                <a:spcPts val="0"/>
              </a:spcAft>
              <a:buSzPts val="1400"/>
              <a:buChar char="●"/>
              <a:defRPr sz="1400"/>
            </a:lvl7pPr>
            <a:lvl8pPr indent="-317500" lvl="7" marL="3657600">
              <a:spcBef>
                <a:spcPts val="1800"/>
              </a:spcBef>
              <a:spcAft>
                <a:spcPts val="0"/>
              </a:spcAft>
              <a:buSzPts val="1400"/>
              <a:buChar char="○"/>
              <a:defRPr sz="1400"/>
            </a:lvl8pPr>
            <a:lvl9pPr indent="-317500" lvl="8" marL="4114800">
              <a:spcBef>
                <a:spcPts val="1800"/>
              </a:spcBef>
              <a:spcAft>
                <a:spcPts val="1800"/>
              </a:spcAft>
              <a:buSzPts val="1400"/>
              <a:buChar char="■"/>
              <a:defRPr sz="1400"/>
            </a:lvl9pPr>
          </a:lstStyle>
          <a:p/>
        </p:txBody>
      </p:sp>
      <p:sp>
        <p:nvSpPr>
          <p:cNvPr id="206" name="Google Shape;206;p42"/>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07" name="Shape 207"/>
        <p:cNvGrpSpPr/>
        <p:nvPr/>
      </p:nvGrpSpPr>
      <p:grpSpPr>
        <a:xfrm>
          <a:off x="0" y="0"/>
          <a:ext cx="0" cy="0"/>
          <a:chOff x="0" y="0"/>
          <a:chExt cx="0" cy="0"/>
        </a:xfrm>
      </p:grpSpPr>
      <p:sp>
        <p:nvSpPr>
          <p:cNvPr id="208" name="Google Shape;208;p43"/>
          <p:cNvSpPr txBox="1"/>
          <p:nvPr>
            <p:ph type="title"/>
          </p:nvPr>
        </p:nvSpPr>
        <p:spPr>
          <a:xfrm>
            <a:off x="311700" y="593367"/>
            <a:ext cx="8520600" cy="763800"/>
          </a:xfrm>
          <a:prstGeom prst="rect">
            <a:avLst/>
          </a:prstGeom>
        </p:spPr>
        <p:txBody>
          <a:bodyPr anchorCtr="0" anchor="t" bIns="101800" lIns="101800" spcFirstLastPara="1" rIns="101800" wrap="square" tIns="101800">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209" name="Google Shape;209;p43"/>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5"/>
          <p:cNvSpPr txBox="1"/>
          <p:nvPr>
            <p:ph idx="1" type="body"/>
          </p:nvPr>
        </p:nvSpPr>
        <p:spPr>
          <a:xfrm>
            <a:off x="3117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7" name="Google Shape;27;p5"/>
          <p:cNvSpPr txBox="1"/>
          <p:nvPr>
            <p:ph idx="2" type="body"/>
          </p:nvPr>
        </p:nvSpPr>
        <p:spPr>
          <a:xfrm>
            <a:off x="48324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8" name="Google Shape;28;p5"/>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10" name="Shape 210"/>
        <p:cNvGrpSpPr/>
        <p:nvPr/>
      </p:nvGrpSpPr>
      <p:grpSpPr>
        <a:xfrm>
          <a:off x="0" y="0"/>
          <a:ext cx="0" cy="0"/>
          <a:chOff x="0" y="0"/>
          <a:chExt cx="0" cy="0"/>
        </a:xfrm>
      </p:grpSpPr>
      <p:sp>
        <p:nvSpPr>
          <p:cNvPr id="211" name="Google Shape;211;p44"/>
          <p:cNvSpPr txBox="1"/>
          <p:nvPr>
            <p:ph type="title"/>
          </p:nvPr>
        </p:nvSpPr>
        <p:spPr>
          <a:xfrm>
            <a:off x="311700" y="740800"/>
            <a:ext cx="2808000" cy="1007400"/>
          </a:xfrm>
          <a:prstGeom prst="rect">
            <a:avLst/>
          </a:prstGeom>
        </p:spPr>
        <p:txBody>
          <a:bodyPr anchorCtr="0" anchor="b" bIns="101800" lIns="101800" spcFirstLastPara="1" rIns="101800" wrap="square" tIns="101800">
            <a:noAutofit/>
          </a:bodyPr>
          <a:lstStyle>
            <a:lvl1pPr lvl="0">
              <a:spcBef>
                <a:spcPts val="0"/>
              </a:spcBef>
              <a:spcAft>
                <a:spcPts val="0"/>
              </a:spcAft>
              <a:buSzPts val="2700"/>
              <a:buNone/>
              <a:defRPr sz="2700"/>
            </a:lvl1pPr>
            <a:lvl2pPr lvl="1">
              <a:spcBef>
                <a:spcPts val="0"/>
              </a:spcBef>
              <a:spcAft>
                <a:spcPts val="0"/>
              </a:spcAft>
              <a:buSzPts val="2700"/>
              <a:buNone/>
              <a:defRPr sz="2700"/>
            </a:lvl2pPr>
            <a:lvl3pPr lvl="2">
              <a:spcBef>
                <a:spcPts val="0"/>
              </a:spcBef>
              <a:spcAft>
                <a:spcPts val="0"/>
              </a:spcAft>
              <a:buSzPts val="2700"/>
              <a:buNone/>
              <a:defRPr sz="2700"/>
            </a:lvl3pPr>
            <a:lvl4pPr lvl="3">
              <a:spcBef>
                <a:spcPts val="0"/>
              </a:spcBef>
              <a:spcAft>
                <a:spcPts val="0"/>
              </a:spcAft>
              <a:buSzPts val="2700"/>
              <a:buNone/>
              <a:defRPr sz="2700"/>
            </a:lvl4pPr>
            <a:lvl5pPr lvl="4">
              <a:spcBef>
                <a:spcPts val="0"/>
              </a:spcBef>
              <a:spcAft>
                <a:spcPts val="0"/>
              </a:spcAft>
              <a:buSzPts val="2700"/>
              <a:buNone/>
              <a:defRPr sz="2700"/>
            </a:lvl5pPr>
            <a:lvl6pPr lvl="5">
              <a:spcBef>
                <a:spcPts val="0"/>
              </a:spcBef>
              <a:spcAft>
                <a:spcPts val="0"/>
              </a:spcAft>
              <a:buSzPts val="2700"/>
              <a:buNone/>
              <a:defRPr sz="2700"/>
            </a:lvl6pPr>
            <a:lvl7pPr lvl="6">
              <a:spcBef>
                <a:spcPts val="0"/>
              </a:spcBef>
              <a:spcAft>
                <a:spcPts val="0"/>
              </a:spcAft>
              <a:buSzPts val="2700"/>
              <a:buNone/>
              <a:defRPr sz="2700"/>
            </a:lvl7pPr>
            <a:lvl8pPr lvl="7">
              <a:spcBef>
                <a:spcPts val="0"/>
              </a:spcBef>
              <a:spcAft>
                <a:spcPts val="0"/>
              </a:spcAft>
              <a:buSzPts val="2700"/>
              <a:buNone/>
              <a:defRPr sz="2700"/>
            </a:lvl8pPr>
            <a:lvl9pPr lvl="8">
              <a:spcBef>
                <a:spcPts val="0"/>
              </a:spcBef>
              <a:spcAft>
                <a:spcPts val="0"/>
              </a:spcAft>
              <a:buSzPts val="2700"/>
              <a:buNone/>
              <a:defRPr sz="2700"/>
            </a:lvl9pPr>
          </a:lstStyle>
          <a:p/>
        </p:txBody>
      </p:sp>
      <p:sp>
        <p:nvSpPr>
          <p:cNvPr id="212" name="Google Shape;212;p44"/>
          <p:cNvSpPr txBox="1"/>
          <p:nvPr>
            <p:ph idx="1" type="body"/>
          </p:nvPr>
        </p:nvSpPr>
        <p:spPr>
          <a:xfrm>
            <a:off x="311700" y="1852800"/>
            <a:ext cx="2808000" cy="4239300"/>
          </a:xfrm>
          <a:prstGeom prst="rect">
            <a:avLst/>
          </a:prstGeom>
        </p:spPr>
        <p:txBody>
          <a:bodyPr anchorCtr="0" anchor="t" bIns="101800" lIns="101800" spcFirstLastPara="1" rIns="101800" wrap="square" tIns="101800">
            <a:noAutofit/>
          </a:bodyPr>
          <a:lstStyle>
            <a:lvl1pPr indent="-317500" lvl="0" marL="457200">
              <a:spcBef>
                <a:spcPts val="0"/>
              </a:spcBef>
              <a:spcAft>
                <a:spcPts val="0"/>
              </a:spcAft>
              <a:buSzPts val="1400"/>
              <a:buChar char="●"/>
              <a:defRPr sz="1400"/>
            </a:lvl1pPr>
            <a:lvl2pPr indent="-317500" lvl="1" marL="914400">
              <a:spcBef>
                <a:spcPts val="1800"/>
              </a:spcBef>
              <a:spcAft>
                <a:spcPts val="0"/>
              </a:spcAft>
              <a:buSzPts val="1400"/>
              <a:buChar char="○"/>
              <a:defRPr sz="1400"/>
            </a:lvl2pPr>
            <a:lvl3pPr indent="-317500" lvl="2" marL="1371600">
              <a:spcBef>
                <a:spcPts val="1800"/>
              </a:spcBef>
              <a:spcAft>
                <a:spcPts val="0"/>
              </a:spcAft>
              <a:buSzPts val="1400"/>
              <a:buChar char="■"/>
              <a:defRPr sz="1400"/>
            </a:lvl3pPr>
            <a:lvl4pPr indent="-317500" lvl="3" marL="1828800">
              <a:spcBef>
                <a:spcPts val="1800"/>
              </a:spcBef>
              <a:spcAft>
                <a:spcPts val="0"/>
              </a:spcAft>
              <a:buSzPts val="1400"/>
              <a:buChar char="●"/>
              <a:defRPr sz="1400"/>
            </a:lvl4pPr>
            <a:lvl5pPr indent="-317500" lvl="4" marL="2286000">
              <a:spcBef>
                <a:spcPts val="1800"/>
              </a:spcBef>
              <a:spcAft>
                <a:spcPts val="0"/>
              </a:spcAft>
              <a:buSzPts val="1400"/>
              <a:buChar char="○"/>
              <a:defRPr sz="1400"/>
            </a:lvl5pPr>
            <a:lvl6pPr indent="-317500" lvl="5" marL="2743200">
              <a:spcBef>
                <a:spcPts val="1800"/>
              </a:spcBef>
              <a:spcAft>
                <a:spcPts val="0"/>
              </a:spcAft>
              <a:buSzPts val="1400"/>
              <a:buChar char="■"/>
              <a:defRPr sz="1400"/>
            </a:lvl6pPr>
            <a:lvl7pPr indent="-317500" lvl="6" marL="3200400">
              <a:spcBef>
                <a:spcPts val="1800"/>
              </a:spcBef>
              <a:spcAft>
                <a:spcPts val="0"/>
              </a:spcAft>
              <a:buSzPts val="1400"/>
              <a:buChar char="●"/>
              <a:defRPr sz="1400"/>
            </a:lvl7pPr>
            <a:lvl8pPr indent="-317500" lvl="7" marL="3657600">
              <a:spcBef>
                <a:spcPts val="1800"/>
              </a:spcBef>
              <a:spcAft>
                <a:spcPts val="0"/>
              </a:spcAft>
              <a:buSzPts val="1400"/>
              <a:buChar char="○"/>
              <a:defRPr sz="1400"/>
            </a:lvl8pPr>
            <a:lvl9pPr indent="-317500" lvl="8" marL="4114800">
              <a:spcBef>
                <a:spcPts val="1800"/>
              </a:spcBef>
              <a:spcAft>
                <a:spcPts val="1800"/>
              </a:spcAft>
              <a:buSzPts val="1400"/>
              <a:buChar char="■"/>
              <a:defRPr sz="1400"/>
            </a:lvl9pPr>
          </a:lstStyle>
          <a:p/>
        </p:txBody>
      </p:sp>
      <p:sp>
        <p:nvSpPr>
          <p:cNvPr id="213" name="Google Shape;213;p44"/>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gathering layout">
  <p:cSld name="MAIN_POINT">
    <p:spTree>
      <p:nvGrpSpPr>
        <p:cNvPr id="214" name="Shape 214"/>
        <p:cNvGrpSpPr/>
        <p:nvPr/>
      </p:nvGrpSpPr>
      <p:grpSpPr>
        <a:xfrm>
          <a:off x="0" y="0"/>
          <a:ext cx="0" cy="0"/>
          <a:chOff x="0" y="0"/>
          <a:chExt cx="0" cy="0"/>
        </a:xfrm>
      </p:grpSpPr>
      <p:sp>
        <p:nvSpPr>
          <p:cNvPr id="215" name="Google Shape;215;p45"/>
          <p:cNvSpPr txBox="1"/>
          <p:nvPr>
            <p:ph type="title"/>
          </p:nvPr>
        </p:nvSpPr>
        <p:spPr>
          <a:xfrm>
            <a:off x="490250" y="600200"/>
            <a:ext cx="6367800" cy="5454600"/>
          </a:xfrm>
          <a:prstGeom prst="rect">
            <a:avLst/>
          </a:prstGeom>
        </p:spPr>
        <p:txBody>
          <a:bodyPr anchorCtr="0" anchor="ctr" bIns="101800" lIns="101800" spcFirstLastPara="1" rIns="101800" wrap="square" tIns="101800">
            <a:noAutofit/>
          </a:bodyPr>
          <a:lstStyle>
            <a:lvl1pPr lvl="0">
              <a:spcBef>
                <a:spcPts val="0"/>
              </a:spcBef>
              <a:spcAft>
                <a:spcPts val="0"/>
              </a:spcAft>
              <a:buSzPts val="5300"/>
              <a:buNone/>
              <a:defRPr sz="5300"/>
            </a:lvl1pPr>
            <a:lvl2pPr lvl="1">
              <a:spcBef>
                <a:spcPts val="0"/>
              </a:spcBef>
              <a:spcAft>
                <a:spcPts val="0"/>
              </a:spcAft>
              <a:buSzPts val="5300"/>
              <a:buNone/>
              <a:defRPr sz="5300"/>
            </a:lvl2pPr>
            <a:lvl3pPr lvl="2">
              <a:spcBef>
                <a:spcPts val="0"/>
              </a:spcBef>
              <a:spcAft>
                <a:spcPts val="0"/>
              </a:spcAft>
              <a:buSzPts val="5300"/>
              <a:buNone/>
              <a:defRPr sz="5300"/>
            </a:lvl3pPr>
            <a:lvl4pPr lvl="3">
              <a:spcBef>
                <a:spcPts val="0"/>
              </a:spcBef>
              <a:spcAft>
                <a:spcPts val="0"/>
              </a:spcAft>
              <a:buSzPts val="5300"/>
              <a:buNone/>
              <a:defRPr sz="5300"/>
            </a:lvl4pPr>
            <a:lvl5pPr lvl="4">
              <a:spcBef>
                <a:spcPts val="0"/>
              </a:spcBef>
              <a:spcAft>
                <a:spcPts val="0"/>
              </a:spcAft>
              <a:buSzPts val="5300"/>
              <a:buNone/>
              <a:defRPr sz="5300"/>
            </a:lvl5pPr>
            <a:lvl6pPr lvl="5">
              <a:spcBef>
                <a:spcPts val="0"/>
              </a:spcBef>
              <a:spcAft>
                <a:spcPts val="0"/>
              </a:spcAft>
              <a:buSzPts val="5300"/>
              <a:buNone/>
              <a:defRPr sz="5300"/>
            </a:lvl6pPr>
            <a:lvl7pPr lvl="6">
              <a:spcBef>
                <a:spcPts val="0"/>
              </a:spcBef>
              <a:spcAft>
                <a:spcPts val="0"/>
              </a:spcAft>
              <a:buSzPts val="5300"/>
              <a:buNone/>
              <a:defRPr sz="5300"/>
            </a:lvl7pPr>
            <a:lvl8pPr lvl="7">
              <a:spcBef>
                <a:spcPts val="0"/>
              </a:spcBef>
              <a:spcAft>
                <a:spcPts val="0"/>
              </a:spcAft>
              <a:buSzPts val="5300"/>
              <a:buNone/>
              <a:defRPr sz="5300"/>
            </a:lvl8pPr>
            <a:lvl9pPr lvl="8">
              <a:spcBef>
                <a:spcPts val="0"/>
              </a:spcBef>
              <a:spcAft>
                <a:spcPts val="0"/>
              </a:spcAft>
              <a:buSzPts val="5300"/>
              <a:buNone/>
              <a:defRPr sz="5300"/>
            </a:lvl9pPr>
          </a:lstStyle>
          <a:p/>
        </p:txBody>
      </p:sp>
      <p:sp>
        <p:nvSpPr>
          <p:cNvPr id="216" name="Google Shape;216;p45"/>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217" name="Google Shape;217;p45"/>
          <p:cNvSpPr txBox="1"/>
          <p:nvPr/>
        </p:nvSpPr>
        <p:spPr>
          <a:xfrm>
            <a:off x="4435273" y="-6463"/>
            <a:ext cx="4293000" cy="409800"/>
          </a:xfrm>
          <a:prstGeom prst="rect">
            <a:avLst/>
          </a:prstGeom>
          <a:noFill/>
          <a:ln>
            <a:noFill/>
          </a:ln>
        </p:spPr>
        <p:txBody>
          <a:bodyPr anchorCtr="0" anchor="t" bIns="82300" lIns="82300" spcFirstLastPara="1" rIns="82300" wrap="square" tIns="82300">
            <a:noAutofit/>
          </a:bodyPr>
          <a:lstStyle/>
          <a:p>
            <a:pPr indent="0" lvl="0" marL="0" rtl="0" algn="r">
              <a:spcBef>
                <a:spcPts val="0"/>
              </a:spcBef>
              <a:spcAft>
                <a:spcPts val="0"/>
              </a:spcAft>
              <a:buNone/>
            </a:pPr>
            <a:r>
              <a:rPr lang="en" sz="1800">
                <a:solidFill>
                  <a:schemeClr val="dk1"/>
                </a:solidFill>
                <a:latin typeface="Open Sans"/>
                <a:ea typeface="Open Sans"/>
                <a:cs typeface="Open Sans"/>
                <a:sym typeface="Open Sans"/>
              </a:rPr>
              <a:t>Images to print for idea development</a:t>
            </a:r>
            <a:endParaRPr sz="1300"/>
          </a:p>
        </p:txBody>
      </p:sp>
    </p:spTree>
  </p:cSld>
  <p:clrMapOvr>
    <a:masterClrMapping/>
  </p:clrMapOvr>
  <p:extLst>
    <p:ext uri="{DCECCB84-F9BA-43D5-87BE-67443E8EF086}">
      <p15:sldGuideLst>
        <p15:guide id="1" orient="horz" pos="254">
          <p15:clr>
            <a:srgbClr val="FA7B17"/>
          </p15:clr>
        </p15:guide>
        <p15:guide id="2" orient="horz" pos="4066">
          <p15:clr>
            <a:srgbClr val="FA7B17"/>
          </p15:clr>
        </p15:guide>
        <p15:guide id="3" pos="262">
          <p15:clr>
            <a:srgbClr val="FA7B17"/>
          </p15:clr>
        </p15:guide>
        <p15:guide id="4" pos="5498">
          <p15:clr>
            <a:srgbClr val="FA7B17"/>
          </p15:clr>
        </p15:guide>
      </p15:sldGuideLst>
    </p:ext>
  </p:extLst>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218" name="Shape 218"/>
        <p:cNvGrpSpPr/>
        <p:nvPr/>
      </p:nvGrpSpPr>
      <p:grpSpPr>
        <a:xfrm>
          <a:off x="0" y="0"/>
          <a:ext cx="0" cy="0"/>
          <a:chOff x="0" y="0"/>
          <a:chExt cx="0" cy="0"/>
        </a:xfrm>
      </p:grpSpPr>
      <p:sp>
        <p:nvSpPr>
          <p:cNvPr id="219" name="Google Shape;219;p46"/>
          <p:cNvSpPr/>
          <p:nvPr/>
        </p:nvSpPr>
        <p:spPr>
          <a:xfrm>
            <a:off x="4572000" y="-167"/>
            <a:ext cx="4572000" cy="6858000"/>
          </a:xfrm>
          <a:prstGeom prst="rect">
            <a:avLst/>
          </a:prstGeom>
          <a:solidFill>
            <a:schemeClr val="lt2"/>
          </a:solidFill>
          <a:ln>
            <a:noFill/>
          </a:ln>
        </p:spPr>
        <p:txBody>
          <a:bodyPr anchorCtr="0" anchor="ctr" bIns="101800" lIns="101800" spcFirstLastPara="1" rIns="101800" wrap="square" tIns="101800">
            <a:noAutofit/>
          </a:bodyPr>
          <a:lstStyle/>
          <a:p>
            <a:pPr indent="0" lvl="0" marL="0" rtl="0" algn="l">
              <a:spcBef>
                <a:spcPts val="0"/>
              </a:spcBef>
              <a:spcAft>
                <a:spcPts val="0"/>
              </a:spcAft>
              <a:buNone/>
            </a:pPr>
            <a:r>
              <a:t/>
            </a:r>
            <a:endParaRPr/>
          </a:p>
        </p:txBody>
      </p:sp>
      <p:sp>
        <p:nvSpPr>
          <p:cNvPr id="220" name="Google Shape;220;p46"/>
          <p:cNvSpPr txBox="1"/>
          <p:nvPr>
            <p:ph type="title"/>
          </p:nvPr>
        </p:nvSpPr>
        <p:spPr>
          <a:xfrm>
            <a:off x="265500" y="1644233"/>
            <a:ext cx="4045200" cy="1976400"/>
          </a:xfrm>
          <a:prstGeom prst="rect">
            <a:avLst/>
          </a:prstGeom>
        </p:spPr>
        <p:txBody>
          <a:bodyPr anchorCtr="0" anchor="b" bIns="101800" lIns="101800" spcFirstLastPara="1" rIns="101800" wrap="square" tIns="101800">
            <a:noAutofit/>
          </a:bodyPr>
          <a:lstStyle>
            <a:lvl1pPr lvl="0" algn="ctr">
              <a:spcBef>
                <a:spcPts val="0"/>
              </a:spcBef>
              <a:spcAft>
                <a:spcPts val="0"/>
              </a:spcAft>
              <a:buSzPts val="4700"/>
              <a:buNone/>
              <a:defRPr sz="4700"/>
            </a:lvl1pPr>
            <a:lvl2pPr lvl="1" algn="ctr">
              <a:spcBef>
                <a:spcPts val="0"/>
              </a:spcBef>
              <a:spcAft>
                <a:spcPts val="0"/>
              </a:spcAft>
              <a:buSzPts val="4700"/>
              <a:buNone/>
              <a:defRPr sz="4700"/>
            </a:lvl2pPr>
            <a:lvl3pPr lvl="2" algn="ctr">
              <a:spcBef>
                <a:spcPts val="0"/>
              </a:spcBef>
              <a:spcAft>
                <a:spcPts val="0"/>
              </a:spcAft>
              <a:buSzPts val="4700"/>
              <a:buNone/>
              <a:defRPr sz="4700"/>
            </a:lvl3pPr>
            <a:lvl4pPr lvl="3" algn="ctr">
              <a:spcBef>
                <a:spcPts val="0"/>
              </a:spcBef>
              <a:spcAft>
                <a:spcPts val="0"/>
              </a:spcAft>
              <a:buSzPts val="4700"/>
              <a:buNone/>
              <a:defRPr sz="4700"/>
            </a:lvl4pPr>
            <a:lvl5pPr lvl="4" algn="ctr">
              <a:spcBef>
                <a:spcPts val="0"/>
              </a:spcBef>
              <a:spcAft>
                <a:spcPts val="0"/>
              </a:spcAft>
              <a:buSzPts val="4700"/>
              <a:buNone/>
              <a:defRPr sz="4700"/>
            </a:lvl5pPr>
            <a:lvl6pPr lvl="5" algn="ctr">
              <a:spcBef>
                <a:spcPts val="0"/>
              </a:spcBef>
              <a:spcAft>
                <a:spcPts val="0"/>
              </a:spcAft>
              <a:buSzPts val="4700"/>
              <a:buNone/>
              <a:defRPr sz="4700"/>
            </a:lvl6pPr>
            <a:lvl7pPr lvl="6" algn="ctr">
              <a:spcBef>
                <a:spcPts val="0"/>
              </a:spcBef>
              <a:spcAft>
                <a:spcPts val="0"/>
              </a:spcAft>
              <a:buSzPts val="4700"/>
              <a:buNone/>
              <a:defRPr sz="4700"/>
            </a:lvl7pPr>
            <a:lvl8pPr lvl="7" algn="ctr">
              <a:spcBef>
                <a:spcPts val="0"/>
              </a:spcBef>
              <a:spcAft>
                <a:spcPts val="0"/>
              </a:spcAft>
              <a:buSzPts val="4700"/>
              <a:buNone/>
              <a:defRPr sz="4700"/>
            </a:lvl8pPr>
            <a:lvl9pPr lvl="8" algn="ctr">
              <a:spcBef>
                <a:spcPts val="0"/>
              </a:spcBef>
              <a:spcAft>
                <a:spcPts val="0"/>
              </a:spcAft>
              <a:buSzPts val="4700"/>
              <a:buNone/>
              <a:defRPr sz="4700"/>
            </a:lvl9pPr>
          </a:lstStyle>
          <a:p/>
        </p:txBody>
      </p:sp>
      <p:sp>
        <p:nvSpPr>
          <p:cNvPr id="221" name="Google Shape;221;p46"/>
          <p:cNvSpPr txBox="1"/>
          <p:nvPr>
            <p:ph idx="1" type="subTitle"/>
          </p:nvPr>
        </p:nvSpPr>
        <p:spPr>
          <a:xfrm>
            <a:off x="265500" y="3737433"/>
            <a:ext cx="4045200" cy="1646700"/>
          </a:xfrm>
          <a:prstGeom prst="rect">
            <a:avLst/>
          </a:prstGeom>
        </p:spPr>
        <p:txBody>
          <a:bodyPr anchorCtr="0" anchor="t" bIns="101800" lIns="101800" spcFirstLastPara="1" rIns="101800" wrap="square" tIns="101800">
            <a:noAutofit/>
          </a:bodyPr>
          <a:lstStyle>
            <a:lvl1pPr lvl="0" algn="ctr">
              <a:lnSpc>
                <a:spcPct val="100000"/>
              </a:lnSpc>
              <a:spcBef>
                <a:spcPts val="0"/>
              </a:spcBef>
              <a:spcAft>
                <a:spcPts val="0"/>
              </a:spcAft>
              <a:buSzPts val="2300"/>
              <a:buNone/>
              <a:defRPr sz="2300"/>
            </a:lvl1pPr>
            <a:lvl2pPr lvl="1" algn="ctr">
              <a:lnSpc>
                <a:spcPct val="100000"/>
              </a:lnSpc>
              <a:spcBef>
                <a:spcPts val="0"/>
              </a:spcBef>
              <a:spcAft>
                <a:spcPts val="0"/>
              </a:spcAft>
              <a:buSzPts val="2300"/>
              <a:buNone/>
              <a:defRPr sz="2300"/>
            </a:lvl2pPr>
            <a:lvl3pPr lvl="2" algn="ctr">
              <a:lnSpc>
                <a:spcPct val="100000"/>
              </a:lnSpc>
              <a:spcBef>
                <a:spcPts val="0"/>
              </a:spcBef>
              <a:spcAft>
                <a:spcPts val="0"/>
              </a:spcAft>
              <a:buSzPts val="2300"/>
              <a:buNone/>
              <a:defRPr sz="2300"/>
            </a:lvl3pPr>
            <a:lvl4pPr lvl="3" algn="ctr">
              <a:lnSpc>
                <a:spcPct val="100000"/>
              </a:lnSpc>
              <a:spcBef>
                <a:spcPts val="0"/>
              </a:spcBef>
              <a:spcAft>
                <a:spcPts val="0"/>
              </a:spcAft>
              <a:buSzPts val="2300"/>
              <a:buNone/>
              <a:defRPr sz="2300"/>
            </a:lvl4pPr>
            <a:lvl5pPr lvl="4" algn="ctr">
              <a:lnSpc>
                <a:spcPct val="100000"/>
              </a:lnSpc>
              <a:spcBef>
                <a:spcPts val="0"/>
              </a:spcBef>
              <a:spcAft>
                <a:spcPts val="0"/>
              </a:spcAft>
              <a:buSzPts val="2300"/>
              <a:buNone/>
              <a:defRPr sz="2300"/>
            </a:lvl5pPr>
            <a:lvl6pPr lvl="5" algn="ctr">
              <a:lnSpc>
                <a:spcPct val="100000"/>
              </a:lnSpc>
              <a:spcBef>
                <a:spcPts val="0"/>
              </a:spcBef>
              <a:spcAft>
                <a:spcPts val="0"/>
              </a:spcAft>
              <a:buSzPts val="2300"/>
              <a:buNone/>
              <a:defRPr sz="2300"/>
            </a:lvl6pPr>
            <a:lvl7pPr lvl="6" algn="ctr">
              <a:lnSpc>
                <a:spcPct val="100000"/>
              </a:lnSpc>
              <a:spcBef>
                <a:spcPts val="0"/>
              </a:spcBef>
              <a:spcAft>
                <a:spcPts val="0"/>
              </a:spcAft>
              <a:buSzPts val="2300"/>
              <a:buNone/>
              <a:defRPr sz="2300"/>
            </a:lvl7pPr>
            <a:lvl8pPr lvl="7" algn="ctr">
              <a:lnSpc>
                <a:spcPct val="100000"/>
              </a:lnSpc>
              <a:spcBef>
                <a:spcPts val="0"/>
              </a:spcBef>
              <a:spcAft>
                <a:spcPts val="0"/>
              </a:spcAft>
              <a:buSzPts val="2300"/>
              <a:buNone/>
              <a:defRPr sz="2300"/>
            </a:lvl8pPr>
            <a:lvl9pPr lvl="8" algn="ctr">
              <a:lnSpc>
                <a:spcPct val="100000"/>
              </a:lnSpc>
              <a:spcBef>
                <a:spcPts val="0"/>
              </a:spcBef>
              <a:spcAft>
                <a:spcPts val="0"/>
              </a:spcAft>
              <a:buSzPts val="2300"/>
              <a:buNone/>
              <a:defRPr sz="2300"/>
            </a:lvl9pPr>
          </a:lstStyle>
          <a:p/>
        </p:txBody>
      </p:sp>
      <p:sp>
        <p:nvSpPr>
          <p:cNvPr id="222" name="Google Shape;222;p46"/>
          <p:cNvSpPr txBox="1"/>
          <p:nvPr>
            <p:ph idx="2" type="body"/>
          </p:nvPr>
        </p:nvSpPr>
        <p:spPr>
          <a:xfrm>
            <a:off x="4939500" y="965433"/>
            <a:ext cx="3837000" cy="4926600"/>
          </a:xfrm>
          <a:prstGeom prst="rect">
            <a:avLst/>
          </a:prstGeom>
        </p:spPr>
        <p:txBody>
          <a:bodyPr anchorCtr="0" anchor="ctr" bIns="101800" lIns="101800" spcFirstLastPara="1" rIns="101800" wrap="square" tIns="101800">
            <a:noAutofit/>
          </a:bodyPr>
          <a:lstStyle>
            <a:lvl1pPr indent="-355600" lvl="0" marL="457200">
              <a:spcBef>
                <a:spcPts val="0"/>
              </a:spcBef>
              <a:spcAft>
                <a:spcPts val="0"/>
              </a:spcAft>
              <a:buSzPts val="2000"/>
              <a:buChar char="●"/>
              <a:defRPr/>
            </a:lvl1pPr>
            <a:lvl2pPr indent="-323850" lvl="1" marL="914400">
              <a:spcBef>
                <a:spcPts val="1800"/>
              </a:spcBef>
              <a:spcAft>
                <a:spcPts val="0"/>
              </a:spcAft>
              <a:buSzPts val="1500"/>
              <a:buChar char="○"/>
              <a:defRPr/>
            </a:lvl2pPr>
            <a:lvl3pPr indent="-323850" lvl="2" marL="1371600">
              <a:spcBef>
                <a:spcPts val="1800"/>
              </a:spcBef>
              <a:spcAft>
                <a:spcPts val="0"/>
              </a:spcAft>
              <a:buSzPts val="1500"/>
              <a:buChar char="■"/>
              <a:defRPr/>
            </a:lvl3pPr>
            <a:lvl4pPr indent="-323850" lvl="3" marL="1828800">
              <a:spcBef>
                <a:spcPts val="1800"/>
              </a:spcBef>
              <a:spcAft>
                <a:spcPts val="0"/>
              </a:spcAft>
              <a:buSzPts val="1500"/>
              <a:buChar char="●"/>
              <a:defRPr/>
            </a:lvl4pPr>
            <a:lvl5pPr indent="-323850" lvl="4" marL="2286000">
              <a:spcBef>
                <a:spcPts val="1800"/>
              </a:spcBef>
              <a:spcAft>
                <a:spcPts val="0"/>
              </a:spcAft>
              <a:buSzPts val="1500"/>
              <a:buChar char="○"/>
              <a:defRPr/>
            </a:lvl5pPr>
            <a:lvl6pPr indent="-323850" lvl="5" marL="2743200">
              <a:spcBef>
                <a:spcPts val="1800"/>
              </a:spcBef>
              <a:spcAft>
                <a:spcPts val="0"/>
              </a:spcAft>
              <a:buSzPts val="1500"/>
              <a:buChar char="■"/>
              <a:defRPr/>
            </a:lvl6pPr>
            <a:lvl7pPr indent="-323850" lvl="6" marL="3200400">
              <a:spcBef>
                <a:spcPts val="1800"/>
              </a:spcBef>
              <a:spcAft>
                <a:spcPts val="0"/>
              </a:spcAft>
              <a:buSzPts val="1500"/>
              <a:buChar char="●"/>
              <a:defRPr/>
            </a:lvl7pPr>
            <a:lvl8pPr indent="-323850" lvl="7" marL="3657600">
              <a:spcBef>
                <a:spcPts val="1800"/>
              </a:spcBef>
              <a:spcAft>
                <a:spcPts val="0"/>
              </a:spcAft>
              <a:buSzPts val="1500"/>
              <a:buChar char="○"/>
              <a:defRPr/>
            </a:lvl8pPr>
            <a:lvl9pPr indent="-323850" lvl="8" marL="4114800">
              <a:spcBef>
                <a:spcPts val="1800"/>
              </a:spcBef>
              <a:spcAft>
                <a:spcPts val="1800"/>
              </a:spcAft>
              <a:buSzPts val="1500"/>
              <a:buChar char="■"/>
              <a:defRPr/>
            </a:lvl9pPr>
          </a:lstStyle>
          <a:p/>
        </p:txBody>
      </p:sp>
      <p:sp>
        <p:nvSpPr>
          <p:cNvPr id="223" name="Google Shape;223;p46"/>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224" name="Shape 224"/>
        <p:cNvGrpSpPr/>
        <p:nvPr/>
      </p:nvGrpSpPr>
      <p:grpSpPr>
        <a:xfrm>
          <a:off x="0" y="0"/>
          <a:ext cx="0" cy="0"/>
          <a:chOff x="0" y="0"/>
          <a:chExt cx="0" cy="0"/>
        </a:xfrm>
      </p:grpSpPr>
      <p:sp>
        <p:nvSpPr>
          <p:cNvPr id="225" name="Google Shape;225;p47"/>
          <p:cNvSpPr txBox="1"/>
          <p:nvPr>
            <p:ph idx="1" type="body"/>
          </p:nvPr>
        </p:nvSpPr>
        <p:spPr>
          <a:xfrm>
            <a:off x="311700" y="5640767"/>
            <a:ext cx="5998800" cy="806700"/>
          </a:xfrm>
          <a:prstGeom prst="rect">
            <a:avLst/>
          </a:prstGeom>
        </p:spPr>
        <p:txBody>
          <a:bodyPr anchorCtr="0" anchor="ctr" bIns="101800" lIns="101800" spcFirstLastPara="1" rIns="101800" wrap="square" tIns="101800">
            <a:noAutofit/>
          </a:bodyPr>
          <a:lstStyle>
            <a:lvl1pPr indent="-228600" lvl="0" marL="457200">
              <a:lnSpc>
                <a:spcPct val="100000"/>
              </a:lnSpc>
              <a:spcBef>
                <a:spcPts val="0"/>
              </a:spcBef>
              <a:spcAft>
                <a:spcPts val="0"/>
              </a:spcAft>
              <a:buSzPts val="2000"/>
              <a:buNone/>
              <a:defRPr/>
            </a:lvl1pPr>
          </a:lstStyle>
          <a:p/>
        </p:txBody>
      </p:sp>
      <p:sp>
        <p:nvSpPr>
          <p:cNvPr id="226" name="Google Shape;226;p47"/>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227" name="Shape 227"/>
        <p:cNvGrpSpPr/>
        <p:nvPr/>
      </p:nvGrpSpPr>
      <p:grpSpPr>
        <a:xfrm>
          <a:off x="0" y="0"/>
          <a:ext cx="0" cy="0"/>
          <a:chOff x="0" y="0"/>
          <a:chExt cx="0" cy="0"/>
        </a:xfrm>
      </p:grpSpPr>
      <p:sp>
        <p:nvSpPr>
          <p:cNvPr id="228" name="Google Shape;228;p48"/>
          <p:cNvSpPr txBox="1"/>
          <p:nvPr>
            <p:ph hasCustomPrompt="1" type="title"/>
          </p:nvPr>
        </p:nvSpPr>
        <p:spPr>
          <a:xfrm>
            <a:off x="311700" y="1474833"/>
            <a:ext cx="8520600" cy="2617800"/>
          </a:xfrm>
          <a:prstGeom prst="rect">
            <a:avLst/>
          </a:prstGeom>
        </p:spPr>
        <p:txBody>
          <a:bodyPr anchorCtr="0" anchor="b" bIns="101800" lIns="101800" spcFirstLastPara="1" rIns="101800" wrap="square" tIns="101800">
            <a:noAutofit/>
          </a:bodyPr>
          <a:lstStyle>
            <a:lvl1pPr lvl="0" algn="ctr">
              <a:spcBef>
                <a:spcPts val="0"/>
              </a:spcBef>
              <a:spcAft>
                <a:spcPts val="0"/>
              </a:spcAft>
              <a:buSzPts val="13300"/>
              <a:buNone/>
              <a:defRPr sz="13300"/>
            </a:lvl1pPr>
            <a:lvl2pPr lvl="1" algn="ctr">
              <a:spcBef>
                <a:spcPts val="0"/>
              </a:spcBef>
              <a:spcAft>
                <a:spcPts val="0"/>
              </a:spcAft>
              <a:buSzPts val="13300"/>
              <a:buNone/>
              <a:defRPr sz="13300"/>
            </a:lvl2pPr>
            <a:lvl3pPr lvl="2" algn="ctr">
              <a:spcBef>
                <a:spcPts val="0"/>
              </a:spcBef>
              <a:spcAft>
                <a:spcPts val="0"/>
              </a:spcAft>
              <a:buSzPts val="13300"/>
              <a:buNone/>
              <a:defRPr sz="13300"/>
            </a:lvl3pPr>
            <a:lvl4pPr lvl="3" algn="ctr">
              <a:spcBef>
                <a:spcPts val="0"/>
              </a:spcBef>
              <a:spcAft>
                <a:spcPts val="0"/>
              </a:spcAft>
              <a:buSzPts val="13300"/>
              <a:buNone/>
              <a:defRPr sz="13300"/>
            </a:lvl4pPr>
            <a:lvl5pPr lvl="4" algn="ctr">
              <a:spcBef>
                <a:spcPts val="0"/>
              </a:spcBef>
              <a:spcAft>
                <a:spcPts val="0"/>
              </a:spcAft>
              <a:buSzPts val="13300"/>
              <a:buNone/>
              <a:defRPr sz="13300"/>
            </a:lvl5pPr>
            <a:lvl6pPr lvl="5" algn="ctr">
              <a:spcBef>
                <a:spcPts val="0"/>
              </a:spcBef>
              <a:spcAft>
                <a:spcPts val="0"/>
              </a:spcAft>
              <a:buSzPts val="13300"/>
              <a:buNone/>
              <a:defRPr sz="13300"/>
            </a:lvl6pPr>
            <a:lvl7pPr lvl="6" algn="ctr">
              <a:spcBef>
                <a:spcPts val="0"/>
              </a:spcBef>
              <a:spcAft>
                <a:spcPts val="0"/>
              </a:spcAft>
              <a:buSzPts val="13300"/>
              <a:buNone/>
              <a:defRPr sz="13300"/>
            </a:lvl7pPr>
            <a:lvl8pPr lvl="7" algn="ctr">
              <a:spcBef>
                <a:spcPts val="0"/>
              </a:spcBef>
              <a:spcAft>
                <a:spcPts val="0"/>
              </a:spcAft>
              <a:buSzPts val="13300"/>
              <a:buNone/>
              <a:defRPr sz="13300"/>
            </a:lvl8pPr>
            <a:lvl9pPr lvl="8" algn="ctr">
              <a:spcBef>
                <a:spcPts val="0"/>
              </a:spcBef>
              <a:spcAft>
                <a:spcPts val="0"/>
              </a:spcAft>
              <a:buSzPts val="13300"/>
              <a:buNone/>
              <a:defRPr sz="13300"/>
            </a:lvl9pPr>
          </a:lstStyle>
          <a:p>
            <a:r>
              <a:t>xx%</a:t>
            </a:r>
          </a:p>
        </p:txBody>
      </p:sp>
      <p:sp>
        <p:nvSpPr>
          <p:cNvPr id="229" name="Google Shape;229;p48"/>
          <p:cNvSpPr txBox="1"/>
          <p:nvPr>
            <p:ph idx="1" type="body"/>
          </p:nvPr>
        </p:nvSpPr>
        <p:spPr>
          <a:xfrm>
            <a:off x="311700" y="4202967"/>
            <a:ext cx="8520600" cy="1734300"/>
          </a:xfrm>
          <a:prstGeom prst="rect">
            <a:avLst/>
          </a:prstGeom>
        </p:spPr>
        <p:txBody>
          <a:bodyPr anchorCtr="0" anchor="t" bIns="101800" lIns="101800" spcFirstLastPara="1" rIns="101800" wrap="square" tIns="101800">
            <a:noAutofit/>
          </a:bodyPr>
          <a:lstStyle>
            <a:lvl1pPr indent="-355600" lvl="0" marL="457200" algn="ctr">
              <a:spcBef>
                <a:spcPts val="0"/>
              </a:spcBef>
              <a:spcAft>
                <a:spcPts val="0"/>
              </a:spcAft>
              <a:buSzPts val="2000"/>
              <a:buChar char="●"/>
              <a:defRPr/>
            </a:lvl1pPr>
            <a:lvl2pPr indent="-323850" lvl="1" marL="914400" algn="ctr">
              <a:spcBef>
                <a:spcPts val="1800"/>
              </a:spcBef>
              <a:spcAft>
                <a:spcPts val="0"/>
              </a:spcAft>
              <a:buSzPts val="1500"/>
              <a:buChar char="○"/>
              <a:defRPr/>
            </a:lvl2pPr>
            <a:lvl3pPr indent="-323850" lvl="2" marL="1371600" algn="ctr">
              <a:spcBef>
                <a:spcPts val="1800"/>
              </a:spcBef>
              <a:spcAft>
                <a:spcPts val="0"/>
              </a:spcAft>
              <a:buSzPts val="1500"/>
              <a:buChar char="■"/>
              <a:defRPr/>
            </a:lvl3pPr>
            <a:lvl4pPr indent="-323850" lvl="3" marL="1828800" algn="ctr">
              <a:spcBef>
                <a:spcPts val="1800"/>
              </a:spcBef>
              <a:spcAft>
                <a:spcPts val="0"/>
              </a:spcAft>
              <a:buSzPts val="1500"/>
              <a:buChar char="●"/>
              <a:defRPr/>
            </a:lvl4pPr>
            <a:lvl5pPr indent="-323850" lvl="4" marL="2286000" algn="ctr">
              <a:spcBef>
                <a:spcPts val="1800"/>
              </a:spcBef>
              <a:spcAft>
                <a:spcPts val="0"/>
              </a:spcAft>
              <a:buSzPts val="1500"/>
              <a:buChar char="○"/>
              <a:defRPr/>
            </a:lvl5pPr>
            <a:lvl6pPr indent="-323850" lvl="5" marL="2743200" algn="ctr">
              <a:spcBef>
                <a:spcPts val="1800"/>
              </a:spcBef>
              <a:spcAft>
                <a:spcPts val="0"/>
              </a:spcAft>
              <a:buSzPts val="1500"/>
              <a:buChar char="■"/>
              <a:defRPr/>
            </a:lvl6pPr>
            <a:lvl7pPr indent="-323850" lvl="6" marL="3200400" algn="ctr">
              <a:spcBef>
                <a:spcPts val="1800"/>
              </a:spcBef>
              <a:spcAft>
                <a:spcPts val="0"/>
              </a:spcAft>
              <a:buSzPts val="1500"/>
              <a:buChar char="●"/>
              <a:defRPr/>
            </a:lvl7pPr>
            <a:lvl8pPr indent="-323850" lvl="7" marL="3657600" algn="ctr">
              <a:spcBef>
                <a:spcPts val="1800"/>
              </a:spcBef>
              <a:spcAft>
                <a:spcPts val="0"/>
              </a:spcAft>
              <a:buSzPts val="1500"/>
              <a:buChar char="○"/>
              <a:defRPr/>
            </a:lvl8pPr>
            <a:lvl9pPr indent="-323850" lvl="8" marL="4114800" algn="ctr">
              <a:spcBef>
                <a:spcPts val="1800"/>
              </a:spcBef>
              <a:spcAft>
                <a:spcPts val="1800"/>
              </a:spcAft>
              <a:buSzPts val="1500"/>
              <a:buChar char="■"/>
              <a:defRPr/>
            </a:lvl9pPr>
          </a:lstStyle>
          <a:p/>
        </p:txBody>
      </p:sp>
      <p:sp>
        <p:nvSpPr>
          <p:cNvPr id="230" name="Google Shape;230;p48"/>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31" name="Shape 231"/>
        <p:cNvGrpSpPr/>
        <p:nvPr/>
      </p:nvGrpSpPr>
      <p:grpSpPr>
        <a:xfrm>
          <a:off x="0" y="0"/>
          <a:ext cx="0" cy="0"/>
          <a:chOff x="0" y="0"/>
          <a:chExt cx="0" cy="0"/>
        </a:xfrm>
      </p:grpSpPr>
      <p:sp>
        <p:nvSpPr>
          <p:cNvPr id="232" name="Google Shape;232;p49"/>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p6"/>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1" name="Google Shape;31;p6"/>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740800"/>
            <a:ext cx="2808000" cy="1007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4" name="Google Shape;34;p7"/>
          <p:cNvSpPr txBox="1"/>
          <p:nvPr>
            <p:ph idx="1" type="body"/>
          </p:nvPr>
        </p:nvSpPr>
        <p:spPr>
          <a:xfrm>
            <a:off x="311700" y="1852800"/>
            <a:ext cx="2808000" cy="42393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5" name="Google Shape;35;p7"/>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6" name="Shape 36"/>
        <p:cNvGrpSpPr/>
        <p:nvPr/>
      </p:nvGrpSpPr>
      <p:grpSpPr>
        <a:xfrm>
          <a:off x="0" y="0"/>
          <a:ext cx="0" cy="0"/>
          <a:chOff x="0" y="0"/>
          <a:chExt cx="0" cy="0"/>
        </a:xfrm>
      </p:grpSpPr>
      <p:sp>
        <p:nvSpPr>
          <p:cNvPr id="37" name="Google Shape;37;p8"/>
          <p:cNvSpPr txBox="1"/>
          <p:nvPr>
            <p:ph type="title"/>
          </p:nvPr>
        </p:nvSpPr>
        <p:spPr>
          <a:xfrm>
            <a:off x="490250" y="701800"/>
            <a:ext cx="6227100" cy="54543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8" name="Google Shape;38;p8"/>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9"/>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1" name="Google Shape;41;p9"/>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42" name="Google Shape;42;p9"/>
          <p:cNvSpPr txBox="1"/>
          <p:nvPr>
            <p:ph type="title"/>
          </p:nvPr>
        </p:nvSpPr>
        <p:spPr>
          <a:xfrm>
            <a:off x="265500" y="1441867"/>
            <a:ext cx="4045200" cy="2280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3" name="Google Shape;43;p9"/>
          <p:cNvSpPr txBox="1"/>
          <p:nvPr>
            <p:ph idx="1" type="subTitle"/>
          </p:nvPr>
        </p:nvSpPr>
        <p:spPr>
          <a:xfrm>
            <a:off x="265500" y="3793601"/>
            <a:ext cx="4045200" cy="17940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44" name="Google Shape;44;p9"/>
          <p:cNvSpPr txBox="1"/>
          <p:nvPr>
            <p:ph idx="2" type="body"/>
          </p:nvPr>
        </p:nvSpPr>
        <p:spPr>
          <a:xfrm>
            <a:off x="4939500" y="965600"/>
            <a:ext cx="3837000" cy="49269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45" name="Google Shape;45;p9"/>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5640767"/>
            <a:ext cx="5998800" cy="8067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48" name="Google Shape;48;p10"/>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2" Type="http://schemas.openxmlformats.org/officeDocument/2006/relationships/theme" Target="../theme/theme1.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4.xml"/><Relationship Id="rId10" Type="http://schemas.openxmlformats.org/officeDocument/2006/relationships/slideLayout" Target="../slideLayouts/slideLayout33.xml"/><Relationship Id="rId12" Type="http://schemas.openxmlformats.org/officeDocument/2006/relationships/theme" Target="../theme/theme5.xml"/><Relationship Id="rId1" Type="http://schemas.openxmlformats.org/officeDocument/2006/relationships/slideLayout" Target="../slideLayouts/slideLayout24.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9" Type="http://schemas.openxmlformats.org/officeDocument/2006/relationships/slideLayout" Target="../slideLayouts/slideLayout32.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5.xml"/><Relationship Id="rId10" Type="http://schemas.openxmlformats.org/officeDocument/2006/relationships/slideLayout" Target="../slideLayouts/slideLayout44.xml"/><Relationship Id="rId12" Type="http://schemas.openxmlformats.org/officeDocument/2006/relationships/theme" Target="../theme/theme4.xml"/><Relationship Id="rId1" Type="http://schemas.openxmlformats.org/officeDocument/2006/relationships/slideLayout" Target="../slideLayouts/slideLayout35.xml"/><Relationship Id="rId2" Type="http://schemas.openxmlformats.org/officeDocument/2006/relationships/slideLayout" Target="../slideLayouts/slideLayout36.xml"/><Relationship Id="rId3" Type="http://schemas.openxmlformats.org/officeDocument/2006/relationships/slideLayout" Target="../slideLayouts/slideLayout37.xml"/><Relationship Id="rId4" Type="http://schemas.openxmlformats.org/officeDocument/2006/relationships/slideLayout" Target="../slideLayouts/slideLayout38.xml"/><Relationship Id="rId9" Type="http://schemas.openxmlformats.org/officeDocument/2006/relationships/slideLayout" Target="../slideLayouts/slideLayout43.xml"/><Relationship Id="rId5" Type="http://schemas.openxmlformats.org/officeDocument/2006/relationships/slideLayout" Target="../slideLayouts/slideLayout39.xml"/><Relationship Id="rId6" Type="http://schemas.openxmlformats.org/officeDocument/2006/relationships/slideLayout" Target="../slideLayouts/slideLayout40.xml"/><Relationship Id="rId7" Type="http://schemas.openxmlformats.org/officeDocument/2006/relationships/slideLayout" Target="../slideLayouts/slideLayout41.xml"/><Relationship Id="rId8"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7" name="Google Shape;7;p1"/>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1600"/>
              </a:spcBef>
              <a:spcAft>
                <a:spcPts val="160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8" name="Google Shape;8;p1"/>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61" name="Shape 61"/>
        <p:cNvGrpSpPr/>
        <p:nvPr/>
      </p:nvGrpSpPr>
      <p:grpSpPr>
        <a:xfrm>
          <a:off x="0" y="0"/>
          <a:ext cx="0" cy="0"/>
          <a:chOff x="0" y="0"/>
          <a:chExt cx="0" cy="0"/>
        </a:xfrm>
      </p:grpSpPr>
      <p:sp>
        <p:nvSpPr>
          <p:cNvPr id="62" name="Google Shape;62;p14"/>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63" name="Google Shape;63;p14"/>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64" name="Google Shape;64;p14"/>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11" name="Shape 111"/>
        <p:cNvGrpSpPr/>
        <p:nvPr/>
      </p:nvGrpSpPr>
      <p:grpSpPr>
        <a:xfrm>
          <a:off x="0" y="0"/>
          <a:ext cx="0" cy="0"/>
          <a:chOff x="0" y="0"/>
          <a:chExt cx="0" cy="0"/>
        </a:xfrm>
      </p:grpSpPr>
      <p:sp>
        <p:nvSpPr>
          <p:cNvPr id="112" name="Google Shape;112;p26"/>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13" name="Google Shape;113;p26"/>
          <p:cNvSpPr txBox="1"/>
          <p:nvPr>
            <p:ph idx="1" type="body"/>
          </p:nvPr>
        </p:nvSpPr>
        <p:spPr>
          <a:xfrm>
            <a:off x="457200" y="1600200"/>
            <a:ext cx="8229600" cy="45261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14" name="Google Shape;114;p26"/>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15" name="Google Shape;115;p26"/>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16" name="Google Shape;116;p26"/>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solidFill>
                <a:srgbClr val="000000"/>
              </a:solidFill>
            </a:endParaRPr>
          </a:p>
        </p:txBody>
      </p:sp>
    </p:spTree>
  </p:cSld>
  <p:clrMap accent1="accent1" accent2="accent2" accent3="accent3" accent4="accent4" accent5="accent5" accent6="accent6" bg1="lt1" bg2="dk2" tx1="dk1" tx2="lt2" folHlink="folHlink" hlink="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186" name="Shape 186"/>
        <p:cNvGrpSpPr/>
        <p:nvPr/>
      </p:nvGrpSpPr>
      <p:grpSpPr>
        <a:xfrm>
          <a:off x="0" y="0"/>
          <a:ext cx="0" cy="0"/>
          <a:chOff x="0" y="0"/>
          <a:chExt cx="0" cy="0"/>
        </a:xfrm>
      </p:grpSpPr>
      <p:sp>
        <p:nvSpPr>
          <p:cNvPr id="187" name="Google Shape;187;p38"/>
          <p:cNvSpPr txBox="1"/>
          <p:nvPr>
            <p:ph type="title"/>
          </p:nvPr>
        </p:nvSpPr>
        <p:spPr>
          <a:xfrm>
            <a:off x="311700" y="593367"/>
            <a:ext cx="8520600" cy="763800"/>
          </a:xfrm>
          <a:prstGeom prst="rect">
            <a:avLst/>
          </a:prstGeom>
          <a:noFill/>
          <a:ln>
            <a:noFill/>
          </a:ln>
        </p:spPr>
        <p:txBody>
          <a:bodyPr anchorCtr="0" anchor="t" bIns="101800" lIns="101800" spcFirstLastPara="1" rIns="101800" wrap="square" tIns="101800">
            <a:noAutofit/>
          </a:bodyPr>
          <a:lstStyle>
            <a:lvl1pPr lvl="0">
              <a:spcBef>
                <a:spcPts val="0"/>
              </a:spcBef>
              <a:spcAft>
                <a:spcPts val="0"/>
              </a:spcAft>
              <a:buClr>
                <a:schemeClr val="dk1"/>
              </a:buClr>
              <a:buSzPts val="3200"/>
              <a:buNone/>
              <a:defRPr sz="3200">
                <a:solidFill>
                  <a:schemeClr val="dk1"/>
                </a:solidFill>
              </a:defRPr>
            </a:lvl1pPr>
            <a:lvl2pPr lvl="1">
              <a:spcBef>
                <a:spcPts val="0"/>
              </a:spcBef>
              <a:spcAft>
                <a:spcPts val="0"/>
              </a:spcAft>
              <a:buClr>
                <a:schemeClr val="dk1"/>
              </a:buClr>
              <a:buSzPts val="3200"/>
              <a:buNone/>
              <a:defRPr sz="3200">
                <a:solidFill>
                  <a:schemeClr val="dk1"/>
                </a:solidFill>
              </a:defRPr>
            </a:lvl2pPr>
            <a:lvl3pPr lvl="2">
              <a:spcBef>
                <a:spcPts val="0"/>
              </a:spcBef>
              <a:spcAft>
                <a:spcPts val="0"/>
              </a:spcAft>
              <a:buClr>
                <a:schemeClr val="dk1"/>
              </a:buClr>
              <a:buSzPts val="3200"/>
              <a:buNone/>
              <a:defRPr sz="3200">
                <a:solidFill>
                  <a:schemeClr val="dk1"/>
                </a:solidFill>
              </a:defRPr>
            </a:lvl3pPr>
            <a:lvl4pPr lvl="3">
              <a:spcBef>
                <a:spcPts val="0"/>
              </a:spcBef>
              <a:spcAft>
                <a:spcPts val="0"/>
              </a:spcAft>
              <a:buClr>
                <a:schemeClr val="dk1"/>
              </a:buClr>
              <a:buSzPts val="3200"/>
              <a:buNone/>
              <a:defRPr sz="3200">
                <a:solidFill>
                  <a:schemeClr val="dk1"/>
                </a:solidFill>
              </a:defRPr>
            </a:lvl4pPr>
            <a:lvl5pPr lvl="4">
              <a:spcBef>
                <a:spcPts val="0"/>
              </a:spcBef>
              <a:spcAft>
                <a:spcPts val="0"/>
              </a:spcAft>
              <a:buClr>
                <a:schemeClr val="dk1"/>
              </a:buClr>
              <a:buSzPts val="3200"/>
              <a:buNone/>
              <a:defRPr sz="3200">
                <a:solidFill>
                  <a:schemeClr val="dk1"/>
                </a:solidFill>
              </a:defRPr>
            </a:lvl5pPr>
            <a:lvl6pPr lvl="5">
              <a:spcBef>
                <a:spcPts val="0"/>
              </a:spcBef>
              <a:spcAft>
                <a:spcPts val="0"/>
              </a:spcAft>
              <a:buClr>
                <a:schemeClr val="dk1"/>
              </a:buClr>
              <a:buSzPts val="3200"/>
              <a:buNone/>
              <a:defRPr sz="3200">
                <a:solidFill>
                  <a:schemeClr val="dk1"/>
                </a:solidFill>
              </a:defRPr>
            </a:lvl6pPr>
            <a:lvl7pPr lvl="6">
              <a:spcBef>
                <a:spcPts val="0"/>
              </a:spcBef>
              <a:spcAft>
                <a:spcPts val="0"/>
              </a:spcAft>
              <a:buClr>
                <a:schemeClr val="dk1"/>
              </a:buClr>
              <a:buSzPts val="3200"/>
              <a:buNone/>
              <a:defRPr sz="3200">
                <a:solidFill>
                  <a:schemeClr val="dk1"/>
                </a:solidFill>
              </a:defRPr>
            </a:lvl7pPr>
            <a:lvl8pPr lvl="7">
              <a:spcBef>
                <a:spcPts val="0"/>
              </a:spcBef>
              <a:spcAft>
                <a:spcPts val="0"/>
              </a:spcAft>
              <a:buClr>
                <a:schemeClr val="dk1"/>
              </a:buClr>
              <a:buSzPts val="3200"/>
              <a:buNone/>
              <a:defRPr sz="3200">
                <a:solidFill>
                  <a:schemeClr val="dk1"/>
                </a:solidFill>
              </a:defRPr>
            </a:lvl8pPr>
            <a:lvl9pPr lvl="8">
              <a:spcBef>
                <a:spcPts val="0"/>
              </a:spcBef>
              <a:spcAft>
                <a:spcPts val="0"/>
              </a:spcAft>
              <a:buClr>
                <a:schemeClr val="dk1"/>
              </a:buClr>
              <a:buSzPts val="3200"/>
              <a:buNone/>
              <a:defRPr sz="3200">
                <a:solidFill>
                  <a:schemeClr val="dk1"/>
                </a:solidFill>
              </a:defRPr>
            </a:lvl9pPr>
          </a:lstStyle>
          <a:p/>
        </p:txBody>
      </p:sp>
      <p:sp>
        <p:nvSpPr>
          <p:cNvPr id="188" name="Google Shape;188;p38"/>
          <p:cNvSpPr txBox="1"/>
          <p:nvPr>
            <p:ph idx="1" type="body"/>
          </p:nvPr>
        </p:nvSpPr>
        <p:spPr>
          <a:xfrm>
            <a:off x="311700" y="1536633"/>
            <a:ext cx="8520600" cy="4555200"/>
          </a:xfrm>
          <a:prstGeom prst="rect">
            <a:avLst/>
          </a:prstGeom>
          <a:noFill/>
          <a:ln>
            <a:noFill/>
          </a:ln>
        </p:spPr>
        <p:txBody>
          <a:bodyPr anchorCtr="0" anchor="t" bIns="101800" lIns="101800" spcFirstLastPara="1" rIns="101800" wrap="square" tIns="101800">
            <a:noAutofit/>
          </a:bodyPr>
          <a:lstStyle>
            <a:lvl1pPr indent="-355600" lvl="0" marL="457200">
              <a:lnSpc>
                <a:spcPct val="115000"/>
              </a:lnSpc>
              <a:spcBef>
                <a:spcPts val="0"/>
              </a:spcBef>
              <a:spcAft>
                <a:spcPts val="0"/>
              </a:spcAft>
              <a:buClr>
                <a:schemeClr val="dk2"/>
              </a:buClr>
              <a:buSzPts val="2000"/>
              <a:buChar char="●"/>
              <a:defRPr sz="2000">
                <a:solidFill>
                  <a:schemeClr val="dk2"/>
                </a:solidFill>
              </a:defRPr>
            </a:lvl1pPr>
            <a:lvl2pPr indent="-323850" lvl="1" marL="914400">
              <a:lnSpc>
                <a:spcPct val="115000"/>
              </a:lnSpc>
              <a:spcBef>
                <a:spcPts val="1800"/>
              </a:spcBef>
              <a:spcAft>
                <a:spcPts val="0"/>
              </a:spcAft>
              <a:buClr>
                <a:schemeClr val="dk2"/>
              </a:buClr>
              <a:buSzPts val="1500"/>
              <a:buChar char="○"/>
              <a:defRPr sz="1500">
                <a:solidFill>
                  <a:schemeClr val="dk2"/>
                </a:solidFill>
              </a:defRPr>
            </a:lvl2pPr>
            <a:lvl3pPr indent="-323850" lvl="2" marL="1371600">
              <a:lnSpc>
                <a:spcPct val="115000"/>
              </a:lnSpc>
              <a:spcBef>
                <a:spcPts val="1800"/>
              </a:spcBef>
              <a:spcAft>
                <a:spcPts val="0"/>
              </a:spcAft>
              <a:buClr>
                <a:schemeClr val="dk2"/>
              </a:buClr>
              <a:buSzPts val="1500"/>
              <a:buChar char="■"/>
              <a:defRPr sz="1500">
                <a:solidFill>
                  <a:schemeClr val="dk2"/>
                </a:solidFill>
              </a:defRPr>
            </a:lvl3pPr>
            <a:lvl4pPr indent="-323850" lvl="3" marL="1828800">
              <a:lnSpc>
                <a:spcPct val="115000"/>
              </a:lnSpc>
              <a:spcBef>
                <a:spcPts val="1800"/>
              </a:spcBef>
              <a:spcAft>
                <a:spcPts val="0"/>
              </a:spcAft>
              <a:buClr>
                <a:schemeClr val="dk2"/>
              </a:buClr>
              <a:buSzPts val="1500"/>
              <a:buChar char="●"/>
              <a:defRPr sz="1500">
                <a:solidFill>
                  <a:schemeClr val="dk2"/>
                </a:solidFill>
              </a:defRPr>
            </a:lvl4pPr>
            <a:lvl5pPr indent="-323850" lvl="4" marL="2286000">
              <a:lnSpc>
                <a:spcPct val="115000"/>
              </a:lnSpc>
              <a:spcBef>
                <a:spcPts val="1800"/>
              </a:spcBef>
              <a:spcAft>
                <a:spcPts val="0"/>
              </a:spcAft>
              <a:buClr>
                <a:schemeClr val="dk2"/>
              </a:buClr>
              <a:buSzPts val="1500"/>
              <a:buChar char="○"/>
              <a:defRPr sz="1500">
                <a:solidFill>
                  <a:schemeClr val="dk2"/>
                </a:solidFill>
              </a:defRPr>
            </a:lvl5pPr>
            <a:lvl6pPr indent="-323850" lvl="5" marL="2743200">
              <a:lnSpc>
                <a:spcPct val="115000"/>
              </a:lnSpc>
              <a:spcBef>
                <a:spcPts val="1800"/>
              </a:spcBef>
              <a:spcAft>
                <a:spcPts val="0"/>
              </a:spcAft>
              <a:buClr>
                <a:schemeClr val="dk2"/>
              </a:buClr>
              <a:buSzPts val="1500"/>
              <a:buChar char="■"/>
              <a:defRPr sz="1500">
                <a:solidFill>
                  <a:schemeClr val="dk2"/>
                </a:solidFill>
              </a:defRPr>
            </a:lvl6pPr>
            <a:lvl7pPr indent="-323850" lvl="6" marL="3200400">
              <a:lnSpc>
                <a:spcPct val="115000"/>
              </a:lnSpc>
              <a:spcBef>
                <a:spcPts val="1800"/>
              </a:spcBef>
              <a:spcAft>
                <a:spcPts val="0"/>
              </a:spcAft>
              <a:buClr>
                <a:schemeClr val="dk2"/>
              </a:buClr>
              <a:buSzPts val="1500"/>
              <a:buChar char="●"/>
              <a:defRPr sz="1500">
                <a:solidFill>
                  <a:schemeClr val="dk2"/>
                </a:solidFill>
              </a:defRPr>
            </a:lvl7pPr>
            <a:lvl8pPr indent="-323850" lvl="7" marL="3657600">
              <a:lnSpc>
                <a:spcPct val="115000"/>
              </a:lnSpc>
              <a:spcBef>
                <a:spcPts val="1800"/>
              </a:spcBef>
              <a:spcAft>
                <a:spcPts val="0"/>
              </a:spcAft>
              <a:buClr>
                <a:schemeClr val="dk2"/>
              </a:buClr>
              <a:buSzPts val="1500"/>
              <a:buChar char="○"/>
              <a:defRPr sz="1500">
                <a:solidFill>
                  <a:schemeClr val="dk2"/>
                </a:solidFill>
              </a:defRPr>
            </a:lvl8pPr>
            <a:lvl9pPr indent="-323850" lvl="8" marL="4114800">
              <a:lnSpc>
                <a:spcPct val="115000"/>
              </a:lnSpc>
              <a:spcBef>
                <a:spcPts val="1800"/>
              </a:spcBef>
              <a:spcAft>
                <a:spcPts val="1800"/>
              </a:spcAft>
              <a:buClr>
                <a:schemeClr val="dk2"/>
              </a:buClr>
              <a:buSzPts val="1500"/>
              <a:buChar char="■"/>
              <a:defRPr sz="1500">
                <a:solidFill>
                  <a:schemeClr val="dk2"/>
                </a:solidFill>
              </a:defRPr>
            </a:lvl9pPr>
          </a:lstStyle>
          <a:p/>
        </p:txBody>
      </p:sp>
      <p:sp>
        <p:nvSpPr>
          <p:cNvPr id="189" name="Google Shape;189;p38"/>
          <p:cNvSpPr txBox="1"/>
          <p:nvPr>
            <p:ph idx="12" type="sldNum"/>
          </p:nvPr>
        </p:nvSpPr>
        <p:spPr>
          <a:xfrm>
            <a:off x="8472458" y="6217622"/>
            <a:ext cx="548700" cy="525000"/>
          </a:xfrm>
          <a:prstGeom prst="rect">
            <a:avLst/>
          </a:prstGeom>
          <a:noFill/>
          <a:ln>
            <a:noFill/>
          </a:ln>
        </p:spPr>
        <p:txBody>
          <a:bodyPr anchorCtr="0" anchor="ctr" bIns="101800" lIns="101800" spcFirstLastPara="1" rIns="101800" wrap="square" tIns="101800">
            <a:noAutofit/>
          </a:bodyPr>
          <a:lstStyle>
            <a:lvl1pPr lvl="0" algn="r">
              <a:buNone/>
              <a:defRPr sz="1100">
                <a:solidFill>
                  <a:schemeClr val="dk2"/>
                </a:solidFill>
              </a:defRPr>
            </a:lvl1pPr>
            <a:lvl2pPr lvl="1" algn="r">
              <a:buNone/>
              <a:defRPr sz="1100">
                <a:solidFill>
                  <a:schemeClr val="dk2"/>
                </a:solidFill>
              </a:defRPr>
            </a:lvl2pPr>
            <a:lvl3pPr lvl="2" algn="r">
              <a:buNone/>
              <a:defRPr sz="1100">
                <a:solidFill>
                  <a:schemeClr val="dk2"/>
                </a:solidFill>
              </a:defRPr>
            </a:lvl3pPr>
            <a:lvl4pPr lvl="3" algn="r">
              <a:buNone/>
              <a:defRPr sz="1100">
                <a:solidFill>
                  <a:schemeClr val="dk2"/>
                </a:solidFill>
              </a:defRPr>
            </a:lvl4pPr>
            <a:lvl5pPr lvl="4" algn="r">
              <a:buNone/>
              <a:defRPr sz="1100">
                <a:solidFill>
                  <a:schemeClr val="dk2"/>
                </a:solidFill>
              </a:defRPr>
            </a:lvl5pPr>
            <a:lvl6pPr lvl="5" algn="r">
              <a:buNone/>
              <a:defRPr sz="1100">
                <a:solidFill>
                  <a:schemeClr val="dk2"/>
                </a:solidFill>
              </a:defRPr>
            </a:lvl6pPr>
            <a:lvl7pPr lvl="6" algn="r">
              <a:buNone/>
              <a:defRPr sz="1100">
                <a:solidFill>
                  <a:schemeClr val="dk2"/>
                </a:solidFill>
              </a:defRPr>
            </a:lvl7pPr>
            <a:lvl8pPr lvl="7" algn="r">
              <a:buNone/>
              <a:defRPr sz="1100">
                <a:solidFill>
                  <a:schemeClr val="dk2"/>
                </a:solidFill>
              </a:defRPr>
            </a:lvl8pPr>
            <a:lvl9pPr lvl="8" algn="r">
              <a:buNone/>
              <a:defRPr sz="11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xml"/><Relationship Id="rId3" Type="http://schemas.openxmlformats.org/officeDocument/2006/relationships/image" Target="../media/image30.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12.xml"/><Relationship Id="rId3" Type="http://schemas.openxmlformats.org/officeDocument/2006/relationships/image" Target="../media/image34.jpg"/><Relationship Id="rId4" Type="http://schemas.openxmlformats.org/officeDocument/2006/relationships/image" Target="../media/image5.png"/><Relationship Id="rId5"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13.xml"/><Relationship Id="rId3" Type="http://schemas.openxmlformats.org/officeDocument/2006/relationships/image" Target="../media/image8.png"/><Relationship Id="rId4" Type="http://schemas.openxmlformats.org/officeDocument/2006/relationships/image" Target="../media/image34.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5.xml"/><Relationship Id="rId3" Type="http://schemas.openxmlformats.org/officeDocument/2006/relationships/image" Target="../media/image23.jpg"/><Relationship Id="rId4" Type="http://schemas.openxmlformats.org/officeDocument/2006/relationships/image" Target="../media/image19.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 Id="rId3" Type="http://schemas.openxmlformats.org/officeDocument/2006/relationships/image" Target="../media/image15.jpg"/><Relationship Id="rId4" Type="http://schemas.openxmlformats.org/officeDocument/2006/relationships/image" Target="../media/image16.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7.xml"/><Relationship Id="rId3" Type="http://schemas.openxmlformats.org/officeDocument/2006/relationships/image" Target="../media/image18.jpg"/><Relationship Id="rId4" Type="http://schemas.openxmlformats.org/officeDocument/2006/relationships/image" Target="../media/image20.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8.xml"/><Relationship Id="rId3" Type="http://schemas.openxmlformats.org/officeDocument/2006/relationships/image" Target="../media/image9.jpg"/><Relationship Id="rId4" Type="http://schemas.openxmlformats.org/officeDocument/2006/relationships/image" Target="../media/image22.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17.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7.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33.xml"/><Relationship Id="rId3" Type="http://schemas.openxmlformats.org/officeDocument/2006/relationships/image" Target="../media/image33.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4.xml"/><Relationship Id="rId3" Type="http://schemas.openxmlformats.org/officeDocument/2006/relationships/image" Target="../media/image31.jpg"/><Relationship Id="rId4" Type="http://schemas.openxmlformats.org/officeDocument/2006/relationships/image" Target="../media/image28.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5.xml"/><Relationship Id="rId3" Type="http://schemas.openxmlformats.org/officeDocument/2006/relationships/image" Target="../media/image32.jpg"/><Relationship Id="rId4" Type="http://schemas.openxmlformats.org/officeDocument/2006/relationships/image" Target="../media/image11.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6.xml"/><Relationship Id="rId3" Type="http://schemas.openxmlformats.org/officeDocument/2006/relationships/image" Target="../media/image25.jpg"/><Relationship Id="rId4" Type="http://schemas.openxmlformats.org/officeDocument/2006/relationships/image" Target="../media/image13.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7.xml"/><Relationship Id="rId3" Type="http://schemas.openxmlformats.org/officeDocument/2006/relationships/image" Target="../media/image27.jpg"/><Relationship Id="rId4" Type="http://schemas.openxmlformats.org/officeDocument/2006/relationships/image" Target="../media/image14.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8.xml"/><Relationship Id="rId3" Type="http://schemas.openxmlformats.org/officeDocument/2006/relationships/image" Target="../media/image20.jpg"/><Relationship Id="rId4" Type="http://schemas.openxmlformats.org/officeDocument/2006/relationships/image" Target="../media/image21.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39.xml"/><Relationship Id="rId3" Type="http://schemas.openxmlformats.org/officeDocument/2006/relationships/image" Target="../media/image3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hyperlink" Target="https://www.instagram.com/needlebloom/" TargetMode="External"/><Relationship Id="rId4" Type="http://schemas.openxmlformats.org/officeDocument/2006/relationships/image" Target="../media/image12.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0.xml"/><Relationship Id="rId3" Type="http://schemas.openxmlformats.org/officeDocument/2006/relationships/image" Target="../media/image26.png"/><Relationship Id="rId4" Type="http://schemas.openxmlformats.org/officeDocument/2006/relationships/image" Target="../media/image2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hyperlink" Target="https://www.instagram.com/dmodlinski/" TargetMode="External"/><Relationship Id="rId4" Type="http://schemas.openxmlformats.org/officeDocument/2006/relationships/image" Target="../media/image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hyperlink" Target="https://www.instagram.com/zolaartfactory/" TargetMode="External"/><Relationship Id="rId4" Type="http://schemas.openxmlformats.org/officeDocument/2006/relationships/hyperlink" Target="http://drive.google.com/file/d/1hdHesOImk1pfR9PlytaVfWSmnu73JQ6o/view" TargetMode="External"/><Relationship Id="rId5"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 Id="rId3" Type="http://schemas.openxmlformats.org/officeDocument/2006/relationships/hyperlink" Target="https://www.instagram.com/muldoeformline/" TargetMode="External"/><Relationship Id="rId4" Type="http://schemas.openxmlformats.org/officeDocument/2006/relationships/image" Target="../media/image10.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 Id="rId3"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pic>
        <p:nvPicPr>
          <p:cNvPr id="237" name="Google Shape;237;p50"/>
          <p:cNvPicPr preferRelativeResize="0"/>
          <p:nvPr/>
        </p:nvPicPr>
        <p:blipFill>
          <a:blip r:embed="rId3">
            <a:alphaModFix/>
          </a:blip>
          <a:stretch>
            <a:fillRect/>
          </a:stretch>
        </p:blipFill>
        <p:spPr>
          <a:xfrm>
            <a:off x="-9200" y="-3"/>
            <a:ext cx="9143997" cy="6857998"/>
          </a:xfrm>
          <a:prstGeom prst="rect">
            <a:avLst/>
          </a:prstGeom>
          <a:noFill/>
          <a:ln>
            <a:noFill/>
          </a:ln>
        </p:spPr>
      </p:pic>
      <p:sp>
        <p:nvSpPr>
          <p:cNvPr id="238" name="Google Shape;238;p50"/>
          <p:cNvSpPr txBox="1"/>
          <p:nvPr/>
        </p:nvSpPr>
        <p:spPr>
          <a:xfrm>
            <a:off x="6507900" y="0"/>
            <a:ext cx="2636100" cy="111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Today you need</a:t>
            </a:r>
            <a:endParaRPr sz="3000">
              <a:solidFill>
                <a:srgbClr val="CACACA"/>
              </a:solidFill>
              <a:latin typeface="Average"/>
              <a:ea typeface="Average"/>
              <a:cs typeface="Average"/>
              <a:sym typeface="Average"/>
            </a:endParaRPr>
          </a:p>
        </p:txBody>
      </p:sp>
      <p:sp>
        <p:nvSpPr>
          <p:cNvPr id="239" name="Google Shape;239;p50"/>
          <p:cNvSpPr txBox="1"/>
          <p:nvPr/>
        </p:nvSpPr>
        <p:spPr>
          <a:xfrm>
            <a:off x="3622575" y="1058550"/>
            <a:ext cx="2636100" cy="111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water</a:t>
            </a:r>
            <a:endParaRPr b="1" sz="3000">
              <a:solidFill>
                <a:srgbClr val="CACACA"/>
              </a:solidFill>
              <a:latin typeface="Average"/>
              <a:ea typeface="Average"/>
              <a:cs typeface="Average"/>
              <a:sym typeface="Average"/>
            </a:endParaRPr>
          </a:p>
        </p:txBody>
      </p:sp>
      <p:sp>
        <p:nvSpPr>
          <p:cNvPr id="240" name="Google Shape;240;p50"/>
          <p:cNvSpPr txBox="1"/>
          <p:nvPr/>
        </p:nvSpPr>
        <p:spPr>
          <a:xfrm>
            <a:off x="387150" y="90600"/>
            <a:ext cx="2636100" cy="111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brushes</a:t>
            </a:r>
            <a:endParaRPr b="1" sz="3000">
              <a:solidFill>
                <a:srgbClr val="CACACA"/>
              </a:solidFill>
              <a:latin typeface="Average"/>
              <a:ea typeface="Average"/>
              <a:cs typeface="Average"/>
              <a:sym typeface="Average"/>
            </a:endParaRPr>
          </a:p>
        </p:txBody>
      </p:sp>
      <p:sp>
        <p:nvSpPr>
          <p:cNvPr id="241" name="Google Shape;241;p50"/>
          <p:cNvSpPr txBox="1"/>
          <p:nvPr/>
        </p:nvSpPr>
        <p:spPr>
          <a:xfrm>
            <a:off x="6507900" y="1884400"/>
            <a:ext cx="2636100" cy="111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palette knife</a:t>
            </a:r>
            <a:endParaRPr b="1" sz="3000">
              <a:solidFill>
                <a:srgbClr val="CACACA"/>
              </a:solidFill>
              <a:latin typeface="Average"/>
              <a:ea typeface="Average"/>
              <a:cs typeface="Average"/>
              <a:sym typeface="Average"/>
            </a:endParaRPr>
          </a:p>
        </p:txBody>
      </p:sp>
      <p:sp>
        <p:nvSpPr>
          <p:cNvPr id="242" name="Google Shape;242;p50"/>
          <p:cNvSpPr txBox="1"/>
          <p:nvPr/>
        </p:nvSpPr>
        <p:spPr>
          <a:xfrm>
            <a:off x="387150" y="4103925"/>
            <a:ext cx="3264300" cy="64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latin typeface="Average"/>
                <a:ea typeface="Average"/>
                <a:cs typeface="Average"/>
                <a:sym typeface="Average"/>
              </a:rPr>
              <a:t>Reference photo</a:t>
            </a:r>
            <a:endParaRPr b="1" sz="3000">
              <a:latin typeface="Average"/>
              <a:ea typeface="Average"/>
              <a:cs typeface="Average"/>
              <a:sym typeface="Average"/>
            </a:endParaRPr>
          </a:p>
        </p:txBody>
      </p:sp>
      <p:sp>
        <p:nvSpPr>
          <p:cNvPr id="243" name="Google Shape;243;p50"/>
          <p:cNvSpPr txBox="1"/>
          <p:nvPr/>
        </p:nvSpPr>
        <p:spPr>
          <a:xfrm>
            <a:off x="3437175" y="3457725"/>
            <a:ext cx="3264300" cy="64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SzPts val="990"/>
              <a:buNone/>
            </a:pPr>
            <a:r>
              <a:rPr b="1" lang="en" sz="2700">
                <a:solidFill>
                  <a:srgbClr val="FFFFFF"/>
                </a:solidFill>
                <a:latin typeface="Average"/>
                <a:ea typeface="Average"/>
                <a:cs typeface="Average"/>
                <a:sym typeface="Average"/>
              </a:rPr>
              <a:t>paper </a:t>
            </a:r>
            <a:endParaRPr b="1" sz="2700">
              <a:solidFill>
                <a:srgbClr val="FFFFFF"/>
              </a:solidFill>
              <a:latin typeface="Average"/>
              <a:ea typeface="Average"/>
              <a:cs typeface="Average"/>
              <a:sym typeface="Average"/>
            </a:endParaRPr>
          </a:p>
          <a:p>
            <a:pPr indent="0" lvl="0" marL="0" rtl="0" algn="ctr">
              <a:spcBef>
                <a:spcPts val="0"/>
              </a:spcBef>
              <a:spcAft>
                <a:spcPts val="0"/>
              </a:spcAft>
              <a:buSzPts val="990"/>
              <a:buNone/>
            </a:pPr>
            <a:r>
              <a:rPr b="1" lang="en" sz="2700">
                <a:solidFill>
                  <a:srgbClr val="FFFFFF"/>
                </a:solidFill>
                <a:latin typeface="Average"/>
                <a:ea typeface="Average"/>
                <a:cs typeface="Average"/>
                <a:sym typeface="Average"/>
              </a:rPr>
              <a:t>palette</a:t>
            </a:r>
            <a:endParaRPr b="1" sz="2700">
              <a:solidFill>
                <a:srgbClr val="CACACA"/>
              </a:solidFill>
              <a:latin typeface="Average"/>
              <a:ea typeface="Average"/>
              <a:cs typeface="Average"/>
              <a:sym typeface="Average"/>
            </a:endParaRPr>
          </a:p>
        </p:txBody>
      </p:sp>
      <p:sp>
        <p:nvSpPr>
          <p:cNvPr id="244" name="Google Shape;244;p50"/>
          <p:cNvSpPr txBox="1"/>
          <p:nvPr/>
        </p:nvSpPr>
        <p:spPr>
          <a:xfrm>
            <a:off x="6193800" y="6213300"/>
            <a:ext cx="3264300" cy="64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paper towel</a:t>
            </a:r>
            <a:endParaRPr b="1" sz="3000">
              <a:solidFill>
                <a:srgbClr val="CACACA"/>
              </a:solidFill>
              <a:latin typeface="Average"/>
              <a:ea typeface="Average"/>
              <a:cs typeface="Average"/>
              <a:sym typeface="Average"/>
            </a:endParaRPr>
          </a:p>
        </p:txBody>
      </p:sp>
      <p:sp>
        <p:nvSpPr>
          <p:cNvPr id="245" name="Google Shape;245;p50"/>
          <p:cNvSpPr txBox="1"/>
          <p:nvPr/>
        </p:nvSpPr>
        <p:spPr>
          <a:xfrm>
            <a:off x="986475" y="5101200"/>
            <a:ext cx="2636100" cy="111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9900"/>
                </a:solidFill>
                <a:latin typeface="Average"/>
                <a:ea typeface="Average"/>
                <a:cs typeface="Average"/>
                <a:sym typeface="Average"/>
              </a:rPr>
              <a:t>mini</a:t>
            </a:r>
            <a:endParaRPr b="1" sz="3000">
              <a:solidFill>
                <a:srgbClr val="FF9900"/>
              </a:solidFill>
              <a:latin typeface="Average"/>
              <a:ea typeface="Average"/>
              <a:cs typeface="Average"/>
              <a:sym typeface="Average"/>
            </a:endParaRPr>
          </a:p>
          <a:p>
            <a:pPr indent="0" lvl="0" marL="0" rtl="0" algn="ctr">
              <a:spcBef>
                <a:spcPts val="0"/>
              </a:spcBef>
              <a:spcAft>
                <a:spcPts val="0"/>
              </a:spcAft>
              <a:buNone/>
            </a:pPr>
            <a:r>
              <a:rPr b="1" lang="en" sz="3000">
                <a:solidFill>
                  <a:srgbClr val="FF9900"/>
                </a:solidFill>
                <a:latin typeface="Average"/>
                <a:ea typeface="Average"/>
                <a:cs typeface="Average"/>
                <a:sym typeface="Average"/>
              </a:rPr>
              <a:t>painting</a:t>
            </a:r>
            <a:endParaRPr b="1" sz="3000">
              <a:solidFill>
                <a:srgbClr val="FF9900"/>
              </a:solidFill>
              <a:latin typeface="Average"/>
              <a:ea typeface="Average"/>
              <a:cs typeface="Average"/>
              <a:sym typeface="Average"/>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p60"/>
          <p:cNvSpPr txBox="1"/>
          <p:nvPr/>
        </p:nvSpPr>
        <p:spPr>
          <a:xfrm>
            <a:off x="0" y="-50"/>
            <a:ext cx="9144000" cy="1818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6000">
                <a:solidFill>
                  <a:srgbClr val="FFFFFF"/>
                </a:solidFill>
                <a:latin typeface="Oswald"/>
                <a:ea typeface="Oswald"/>
                <a:cs typeface="Oswald"/>
                <a:sym typeface="Oswald"/>
              </a:rPr>
              <a:t>Building acrylic painting skills</a:t>
            </a:r>
            <a:endParaRPr sz="6000">
              <a:solidFill>
                <a:srgbClr val="FFFFFF"/>
              </a:solidFill>
              <a:latin typeface="Oswald"/>
              <a:ea typeface="Oswald"/>
              <a:cs typeface="Oswald"/>
              <a:sym typeface="Oswald"/>
            </a:endParaRPr>
          </a:p>
        </p:txBody>
      </p:sp>
      <p:sp>
        <p:nvSpPr>
          <p:cNvPr descr="Translations" id="303" name="Google Shape;303;p60"/>
          <p:cNvSpPr txBox="1"/>
          <p:nvPr/>
        </p:nvSpPr>
        <p:spPr>
          <a:xfrm>
            <a:off x="0" y="1818550"/>
            <a:ext cx="9144000" cy="45702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2000">
                <a:solidFill>
                  <a:srgbClr val="AAAAAA"/>
                </a:solidFill>
                <a:latin typeface="Average"/>
                <a:ea typeface="Average"/>
                <a:cs typeface="Average"/>
                <a:sym typeface="Average"/>
              </a:rPr>
              <a:t>بناء مهارات الرسم بالأكريليك</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提升丙烯画技巧</a:t>
            </a:r>
            <a:endParaRPr sz="2000">
              <a:solidFill>
                <a:srgbClr val="AAAAAA"/>
              </a:solidFill>
              <a:latin typeface="Average"/>
              <a:ea typeface="Average"/>
              <a:cs typeface="Average"/>
              <a:sym typeface="Average"/>
            </a:endParaRPr>
          </a:p>
          <a:p>
            <a:pPr indent="0" lvl="0" marL="0" rtl="1" algn="ctr">
              <a:spcBef>
                <a:spcPts val="1000"/>
              </a:spcBef>
              <a:spcAft>
                <a:spcPts val="0"/>
              </a:spcAft>
              <a:buNone/>
            </a:pPr>
            <a:r>
              <a:rPr lang="en" sz="2000">
                <a:solidFill>
                  <a:srgbClr val="AAAAAA"/>
                </a:solidFill>
                <a:latin typeface="Average"/>
                <a:ea typeface="Average"/>
                <a:cs typeface="Average"/>
                <a:sym typeface="Average"/>
              </a:rPr>
              <a:t>مهارت های نقاشی اکریلیک را تقویت کنید</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Aufbau von Acrylmalfähigkeiten</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ऐक्रेलिक पेंटिंग कौशल का निर्माण</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아크릴 페인팅 기술 키우기</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Pêşxistina jêhatîbûnên boyaxkirina akrîlîk</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Развијање вештина сликања акрилним бојама</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Desarrollando habilidades de pintura acrílica</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Pagbuo ng mga kasanayan sa pagpipinta ng acrylic</a:t>
            </a:r>
            <a:endParaRPr sz="2000">
              <a:solidFill>
                <a:srgbClr val="AAAAAA"/>
              </a:solidFill>
              <a:latin typeface="Average"/>
              <a:ea typeface="Average"/>
              <a:cs typeface="Average"/>
              <a:sym typeface="Average"/>
            </a:endParaRPr>
          </a:p>
          <a:p>
            <a:pPr indent="0" lvl="0" marL="0" rtl="0" algn="ctr">
              <a:spcBef>
                <a:spcPts val="1000"/>
              </a:spcBef>
              <a:spcAft>
                <a:spcPts val="1000"/>
              </a:spcAft>
              <a:buNone/>
            </a:pPr>
            <a:r>
              <a:rPr lang="en" sz="2000">
                <a:solidFill>
                  <a:srgbClr val="AAAAAA"/>
                </a:solidFill>
                <a:latin typeface="Average"/>
                <a:ea typeface="Average"/>
                <a:cs typeface="Average"/>
                <a:sym typeface="Average"/>
              </a:rPr>
              <a:t>Розвиток навичок малювання акриловими фарбами</a:t>
            </a:r>
            <a:endParaRPr sz="4800">
              <a:solidFill>
                <a:srgbClr val="CACACA"/>
              </a:solidFill>
              <a:latin typeface="Average"/>
              <a:ea typeface="Average"/>
              <a:cs typeface="Average"/>
              <a:sym typeface="Average"/>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sp>
        <p:nvSpPr>
          <p:cNvPr id="308" name="Google Shape;308;p61"/>
          <p:cNvSpPr txBox="1"/>
          <p:nvPr/>
        </p:nvSpPr>
        <p:spPr>
          <a:xfrm>
            <a:off x="2255227" y="221691"/>
            <a:ext cx="6393900" cy="363300"/>
          </a:xfrm>
          <a:prstGeom prst="rect">
            <a:avLst/>
          </a:prstGeom>
          <a:noFill/>
          <a:ln>
            <a:noFill/>
          </a:ln>
        </p:spPr>
        <p:txBody>
          <a:bodyPr anchorCtr="0" anchor="t" bIns="82300" lIns="82300" spcFirstLastPara="1" rIns="82300" wrap="square" tIns="82300">
            <a:noAutofit/>
          </a:bodyPr>
          <a:lstStyle/>
          <a:p>
            <a:pPr indent="0" lvl="0" marL="0" rtl="0" algn="ctr">
              <a:spcBef>
                <a:spcPts val="0"/>
              </a:spcBef>
              <a:spcAft>
                <a:spcPts val="0"/>
              </a:spcAft>
              <a:buNone/>
            </a:pPr>
            <a:r>
              <a:rPr lang="en" sz="1400">
                <a:latin typeface="Open Sans"/>
                <a:ea typeface="Open Sans"/>
                <a:cs typeface="Open Sans"/>
                <a:sym typeface="Open Sans"/>
              </a:rPr>
              <a:t>You can use this page for your three day realistic skill builder.</a:t>
            </a:r>
            <a:endParaRPr sz="1400">
              <a:latin typeface="Open Sans"/>
              <a:ea typeface="Open Sans"/>
              <a:cs typeface="Open Sans"/>
              <a:sym typeface="Open Sans"/>
            </a:endParaRPr>
          </a:p>
          <a:p>
            <a:pPr indent="0" lvl="0" marL="0" rtl="0" algn="ctr">
              <a:spcBef>
                <a:spcPts val="0"/>
              </a:spcBef>
              <a:spcAft>
                <a:spcPts val="0"/>
              </a:spcAft>
              <a:buNone/>
            </a:pPr>
            <a:r>
              <a:rPr lang="en" sz="1400">
                <a:latin typeface="Open Sans"/>
                <a:ea typeface="Open Sans"/>
                <a:cs typeface="Open Sans"/>
                <a:sym typeface="Open Sans"/>
              </a:rPr>
              <a:t>Your painting will be the same size as the grid.</a:t>
            </a:r>
            <a:endParaRPr sz="1400">
              <a:latin typeface="Open Sans"/>
              <a:ea typeface="Open Sans"/>
              <a:cs typeface="Open Sans"/>
              <a:sym typeface="Open Sans"/>
            </a:endParaRPr>
          </a:p>
          <a:p>
            <a:pPr indent="0" lvl="0" marL="0" rtl="0" algn="ctr">
              <a:spcBef>
                <a:spcPts val="0"/>
              </a:spcBef>
              <a:spcAft>
                <a:spcPts val="0"/>
              </a:spcAft>
              <a:buNone/>
            </a:pPr>
            <a:r>
              <a:t/>
            </a:r>
            <a:endParaRPr b="1" sz="1100">
              <a:latin typeface="Open Sans"/>
              <a:ea typeface="Open Sans"/>
              <a:cs typeface="Open Sans"/>
              <a:sym typeface="Open Sans"/>
            </a:endParaRPr>
          </a:p>
          <a:p>
            <a:pPr indent="0" lvl="0" marL="0" rtl="0" algn="ctr">
              <a:spcBef>
                <a:spcPts val="0"/>
              </a:spcBef>
              <a:spcAft>
                <a:spcPts val="900"/>
              </a:spcAft>
              <a:buClr>
                <a:schemeClr val="dk1"/>
              </a:buClr>
              <a:buSzPts val="1000"/>
              <a:buFont typeface="Arial"/>
              <a:buNone/>
            </a:pPr>
            <a:r>
              <a:t/>
            </a:r>
            <a:endParaRPr i="1" sz="1400">
              <a:solidFill>
                <a:srgbClr val="C27BA0"/>
              </a:solidFill>
              <a:latin typeface="Open Sans"/>
              <a:ea typeface="Open Sans"/>
              <a:cs typeface="Open Sans"/>
              <a:sym typeface="Open Sans"/>
            </a:endParaRPr>
          </a:p>
        </p:txBody>
      </p:sp>
      <p:grpSp>
        <p:nvGrpSpPr>
          <p:cNvPr id="309" name="Google Shape;309;p61"/>
          <p:cNvGrpSpPr/>
          <p:nvPr/>
        </p:nvGrpSpPr>
        <p:grpSpPr>
          <a:xfrm>
            <a:off x="2281591" y="1124663"/>
            <a:ext cx="6393837" cy="4780446"/>
            <a:chOff x="2509725" y="1274550"/>
            <a:chExt cx="7033150" cy="5417550"/>
          </a:xfrm>
        </p:grpSpPr>
        <p:sp>
          <p:nvSpPr>
            <p:cNvPr id="310" name="Google Shape;310;p61"/>
            <p:cNvSpPr/>
            <p:nvPr/>
          </p:nvSpPr>
          <p:spPr>
            <a:xfrm>
              <a:off x="2510767" y="1280400"/>
              <a:ext cx="7020000" cy="5400000"/>
            </a:xfrm>
            <a:prstGeom prst="rect">
              <a:avLst/>
            </a:prstGeom>
            <a:noFill/>
            <a:ln cap="flat" cmpd="sng" w="17150">
              <a:solidFill>
                <a:srgbClr val="000000"/>
              </a:solidFill>
              <a:prstDash val="solid"/>
              <a:round/>
              <a:headEnd len="sm" w="sm" type="none"/>
              <a:tailEnd len="sm" w="sm" type="none"/>
            </a:ln>
          </p:spPr>
          <p:txBody>
            <a:bodyPr anchorCtr="0" anchor="ctr" bIns="82300" lIns="82300" spcFirstLastPara="1" rIns="82300" wrap="square" tIns="82300">
              <a:noAutofit/>
            </a:bodyPr>
            <a:lstStyle/>
            <a:p>
              <a:pPr indent="0" lvl="0" marL="0" rtl="0" algn="l">
                <a:spcBef>
                  <a:spcPts val="0"/>
                </a:spcBef>
                <a:spcAft>
                  <a:spcPts val="0"/>
                </a:spcAft>
                <a:buNone/>
              </a:pPr>
              <a:r>
                <a:t/>
              </a:r>
              <a:endParaRPr/>
            </a:p>
          </p:txBody>
        </p:sp>
        <p:cxnSp>
          <p:nvCxnSpPr>
            <p:cNvPr id="311" name="Google Shape;311;p61"/>
            <p:cNvCxnSpPr/>
            <p:nvPr/>
          </p:nvCxnSpPr>
          <p:spPr>
            <a:xfrm>
              <a:off x="3401050" y="1280400"/>
              <a:ext cx="0" cy="5411700"/>
            </a:xfrm>
            <a:prstGeom prst="straightConnector1">
              <a:avLst/>
            </a:prstGeom>
            <a:noFill/>
            <a:ln cap="flat" cmpd="sng" w="8575">
              <a:solidFill>
                <a:srgbClr val="B7B7B7"/>
              </a:solidFill>
              <a:prstDash val="solid"/>
              <a:round/>
              <a:headEnd len="med" w="med" type="none"/>
              <a:tailEnd len="med" w="med" type="none"/>
            </a:ln>
          </p:spPr>
        </p:cxnSp>
        <p:cxnSp>
          <p:nvCxnSpPr>
            <p:cNvPr id="312" name="Google Shape;312;p61"/>
            <p:cNvCxnSpPr/>
            <p:nvPr/>
          </p:nvCxnSpPr>
          <p:spPr>
            <a:xfrm>
              <a:off x="4265725" y="1280400"/>
              <a:ext cx="0" cy="5411700"/>
            </a:xfrm>
            <a:prstGeom prst="straightConnector1">
              <a:avLst/>
            </a:prstGeom>
            <a:noFill/>
            <a:ln cap="flat" cmpd="sng" w="8575">
              <a:solidFill>
                <a:srgbClr val="B7B7B7"/>
              </a:solidFill>
              <a:prstDash val="solid"/>
              <a:round/>
              <a:headEnd len="med" w="med" type="none"/>
              <a:tailEnd len="med" w="med" type="none"/>
            </a:ln>
          </p:spPr>
        </p:cxnSp>
        <p:cxnSp>
          <p:nvCxnSpPr>
            <p:cNvPr id="313" name="Google Shape;313;p61"/>
            <p:cNvCxnSpPr/>
            <p:nvPr/>
          </p:nvCxnSpPr>
          <p:spPr>
            <a:xfrm>
              <a:off x="5143275" y="1280400"/>
              <a:ext cx="0" cy="5411700"/>
            </a:xfrm>
            <a:prstGeom prst="straightConnector1">
              <a:avLst/>
            </a:prstGeom>
            <a:noFill/>
            <a:ln cap="flat" cmpd="sng" w="8575">
              <a:solidFill>
                <a:srgbClr val="B7B7B7"/>
              </a:solidFill>
              <a:prstDash val="solid"/>
              <a:round/>
              <a:headEnd len="med" w="med" type="none"/>
              <a:tailEnd len="med" w="med" type="none"/>
            </a:ln>
          </p:spPr>
        </p:cxnSp>
        <p:cxnSp>
          <p:nvCxnSpPr>
            <p:cNvPr id="314" name="Google Shape;314;p61"/>
            <p:cNvCxnSpPr/>
            <p:nvPr/>
          </p:nvCxnSpPr>
          <p:spPr>
            <a:xfrm>
              <a:off x="6020775" y="1280400"/>
              <a:ext cx="0" cy="5411700"/>
            </a:xfrm>
            <a:prstGeom prst="straightConnector1">
              <a:avLst/>
            </a:prstGeom>
            <a:noFill/>
            <a:ln cap="flat" cmpd="sng" w="8575">
              <a:solidFill>
                <a:srgbClr val="B7B7B7"/>
              </a:solidFill>
              <a:prstDash val="solid"/>
              <a:round/>
              <a:headEnd len="med" w="med" type="none"/>
              <a:tailEnd len="med" w="med" type="none"/>
            </a:ln>
          </p:spPr>
        </p:cxnSp>
        <p:cxnSp>
          <p:nvCxnSpPr>
            <p:cNvPr id="315" name="Google Shape;315;p61"/>
            <p:cNvCxnSpPr/>
            <p:nvPr/>
          </p:nvCxnSpPr>
          <p:spPr>
            <a:xfrm>
              <a:off x="6908375" y="1274550"/>
              <a:ext cx="0" cy="5411700"/>
            </a:xfrm>
            <a:prstGeom prst="straightConnector1">
              <a:avLst/>
            </a:prstGeom>
            <a:noFill/>
            <a:ln cap="flat" cmpd="sng" w="8575">
              <a:solidFill>
                <a:srgbClr val="B7B7B7"/>
              </a:solidFill>
              <a:prstDash val="solid"/>
              <a:round/>
              <a:headEnd len="med" w="med" type="none"/>
              <a:tailEnd len="med" w="med" type="none"/>
            </a:ln>
          </p:spPr>
        </p:cxnSp>
        <p:cxnSp>
          <p:nvCxnSpPr>
            <p:cNvPr id="316" name="Google Shape;316;p61"/>
            <p:cNvCxnSpPr/>
            <p:nvPr/>
          </p:nvCxnSpPr>
          <p:spPr>
            <a:xfrm>
              <a:off x="7780925" y="1280400"/>
              <a:ext cx="0" cy="5411700"/>
            </a:xfrm>
            <a:prstGeom prst="straightConnector1">
              <a:avLst/>
            </a:prstGeom>
            <a:noFill/>
            <a:ln cap="flat" cmpd="sng" w="8575">
              <a:solidFill>
                <a:srgbClr val="B7B7B7"/>
              </a:solidFill>
              <a:prstDash val="solid"/>
              <a:round/>
              <a:headEnd len="med" w="med" type="none"/>
              <a:tailEnd len="med" w="med" type="none"/>
            </a:ln>
          </p:spPr>
        </p:cxnSp>
        <p:cxnSp>
          <p:nvCxnSpPr>
            <p:cNvPr id="317" name="Google Shape;317;p61"/>
            <p:cNvCxnSpPr/>
            <p:nvPr/>
          </p:nvCxnSpPr>
          <p:spPr>
            <a:xfrm>
              <a:off x="8653275" y="1274550"/>
              <a:ext cx="0" cy="5411700"/>
            </a:xfrm>
            <a:prstGeom prst="straightConnector1">
              <a:avLst/>
            </a:prstGeom>
            <a:noFill/>
            <a:ln cap="flat" cmpd="sng" w="8575">
              <a:solidFill>
                <a:srgbClr val="B7B7B7"/>
              </a:solidFill>
              <a:prstDash val="solid"/>
              <a:round/>
              <a:headEnd len="med" w="med" type="none"/>
              <a:tailEnd len="med" w="med" type="none"/>
            </a:ln>
          </p:spPr>
        </p:cxnSp>
        <p:cxnSp>
          <p:nvCxnSpPr>
            <p:cNvPr id="318" name="Google Shape;318;p61"/>
            <p:cNvCxnSpPr/>
            <p:nvPr/>
          </p:nvCxnSpPr>
          <p:spPr>
            <a:xfrm>
              <a:off x="2520775" y="1970600"/>
              <a:ext cx="7022100" cy="0"/>
            </a:xfrm>
            <a:prstGeom prst="straightConnector1">
              <a:avLst/>
            </a:prstGeom>
            <a:noFill/>
            <a:ln cap="flat" cmpd="sng" w="8575">
              <a:solidFill>
                <a:srgbClr val="B7B7B7"/>
              </a:solidFill>
              <a:prstDash val="solid"/>
              <a:round/>
              <a:headEnd len="med" w="med" type="none"/>
              <a:tailEnd len="med" w="med" type="none"/>
            </a:ln>
          </p:spPr>
        </p:cxnSp>
        <p:cxnSp>
          <p:nvCxnSpPr>
            <p:cNvPr id="319" name="Google Shape;319;p61"/>
            <p:cNvCxnSpPr/>
            <p:nvPr/>
          </p:nvCxnSpPr>
          <p:spPr>
            <a:xfrm>
              <a:off x="2520775" y="2630400"/>
              <a:ext cx="7022100" cy="0"/>
            </a:xfrm>
            <a:prstGeom prst="straightConnector1">
              <a:avLst/>
            </a:prstGeom>
            <a:noFill/>
            <a:ln cap="flat" cmpd="sng" w="8575">
              <a:solidFill>
                <a:srgbClr val="B7B7B7"/>
              </a:solidFill>
              <a:prstDash val="solid"/>
              <a:round/>
              <a:headEnd len="med" w="med" type="none"/>
              <a:tailEnd len="med" w="med" type="none"/>
            </a:ln>
          </p:spPr>
        </p:cxnSp>
        <p:cxnSp>
          <p:nvCxnSpPr>
            <p:cNvPr id="320" name="Google Shape;320;p61"/>
            <p:cNvCxnSpPr/>
            <p:nvPr/>
          </p:nvCxnSpPr>
          <p:spPr>
            <a:xfrm>
              <a:off x="2509725" y="3305400"/>
              <a:ext cx="7022100" cy="0"/>
            </a:xfrm>
            <a:prstGeom prst="straightConnector1">
              <a:avLst/>
            </a:prstGeom>
            <a:noFill/>
            <a:ln cap="flat" cmpd="sng" w="8575">
              <a:solidFill>
                <a:srgbClr val="B7B7B7"/>
              </a:solidFill>
              <a:prstDash val="solid"/>
              <a:round/>
              <a:headEnd len="med" w="med" type="none"/>
              <a:tailEnd len="med" w="med" type="none"/>
            </a:ln>
          </p:spPr>
        </p:cxnSp>
        <p:cxnSp>
          <p:nvCxnSpPr>
            <p:cNvPr id="321" name="Google Shape;321;p61"/>
            <p:cNvCxnSpPr/>
            <p:nvPr/>
          </p:nvCxnSpPr>
          <p:spPr>
            <a:xfrm>
              <a:off x="2520775" y="3980400"/>
              <a:ext cx="7022100" cy="0"/>
            </a:xfrm>
            <a:prstGeom prst="straightConnector1">
              <a:avLst/>
            </a:prstGeom>
            <a:noFill/>
            <a:ln cap="flat" cmpd="sng" w="8575">
              <a:solidFill>
                <a:srgbClr val="B7B7B7"/>
              </a:solidFill>
              <a:prstDash val="solid"/>
              <a:round/>
              <a:headEnd len="med" w="med" type="none"/>
              <a:tailEnd len="med" w="med" type="none"/>
            </a:ln>
          </p:spPr>
        </p:cxnSp>
        <p:cxnSp>
          <p:nvCxnSpPr>
            <p:cNvPr id="322" name="Google Shape;322;p61"/>
            <p:cNvCxnSpPr/>
            <p:nvPr/>
          </p:nvCxnSpPr>
          <p:spPr>
            <a:xfrm>
              <a:off x="2509725" y="4655400"/>
              <a:ext cx="7022100" cy="0"/>
            </a:xfrm>
            <a:prstGeom prst="straightConnector1">
              <a:avLst/>
            </a:prstGeom>
            <a:noFill/>
            <a:ln cap="flat" cmpd="sng" w="8575">
              <a:solidFill>
                <a:srgbClr val="B7B7B7"/>
              </a:solidFill>
              <a:prstDash val="solid"/>
              <a:round/>
              <a:headEnd len="med" w="med" type="none"/>
              <a:tailEnd len="med" w="med" type="none"/>
            </a:ln>
          </p:spPr>
        </p:cxnSp>
        <p:cxnSp>
          <p:nvCxnSpPr>
            <p:cNvPr id="323" name="Google Shape;323;p61"/>
            <p:cNvCxnSpPr/>
            <p:nvPr/>
          </p:nvCxnSpPr>
          <p:spPr>
            <a:xfrm>
              <a:off x="2520775" y="5330400"/>
              <a:ext cx="7022100" cy="0"/>
            </a:xfrm>
            <a:prstGeom prst="straightConnector1">
              <a:avLst/>
            </a:prstGeom>
            <a:noFill/>
            <a:ln cap="flat" cmpd="sng" w="8575">
              <a:solidFill>
                <a:srgbClr val="B7B7B7"/>
              </a:solidFill>
              <a:prstDash val="solid"/>
              <a:round/>
              <a:headEnd len="med" w="med" type="none"/>
              <a:tailEnd len="med" w="med" type="none"/>
            </a:ln>
          </p:spPr>
        </p:cxnSp>
        <p:cxnSp>
          <p:nvCxnSpPr>
            <p:cNvPr id="324" name="Google Shape;324;p61"/>
            <p:cNvCxnSpPr/>
            <p:nvPr/>
          </p:nvCxnSpPr>
          <p:spPr>
            <a:xfrm>
              <a:off x="2509725" y="6005400"/>
              <a:ext cx="7022100" cy="0"/>
            </a:xfrm>
            <a:prstGeom prst="straightConnector1">
              <a:avLst/>
            </a:prstGeom>
            <a:noFill/>
            <a:ln cap="flat" cmpd="sng" w="8575">
              <a:solidFill>
                <a:srgbClr val="B7B7B7"/>
              </a:solidFill>
              <a:prstDash val="solid"/>
              <a:round/>
              <a:headEnd len="med" w="med" type="none"/>
              <a:tailEnd len="med" w="med" type="none"/>
            </a:ln>
          </p:spPr>
        </p:cxnSp>
      </p:grpSp>
      <p:pic>
        <p:nvPicPr>
          <p:cNvPr id="325" name="Google Shape;325;p61"/>
          <p:cNvPicPr preferRelativeResize="0"/>
          <p:nvPr/>
        </p:nvPicPr>
        <p:blipFill>
          <a:blip r:embed="rId3">
            <a:alphaModFix/>
          </a:blip>
          <a:stretch>
            <a:fillRect/>
          </a:stretch>
        </p:blipFill>
        <p:spPr>
          <a:xfrm>
            <a:off x="174362" y="3539548"/>
            <a:ext cx="2023676" cy="3127910"/>
          </a:xfrm>
          <a:prstGeom prst="rect">
            <a:avLst/>
          </a:prstGeom>
          <a:noFill/>
          <a:ln>
            <a:noFill/>
          </a:ln>
        </p:spPr>
      </p:pic>
      <p:sp>
        <p:nvSpPr>
          <p:cNvPr id="326" name="Google Shape;326;p61"/>
          <p:cNvSpPr txBox="1"/>
          <p:nvPr/>
        </p:nvSpPr>
        <p:spPr>
          <a:xfrm>
            <a:off x="138545" y="193593"/>
            <a:ext cx="2085000" cy="2708400"/>
          </a:xfrm>
          <a:prstGeom prst="rect">
            <a:avLst/>
          </a:prstGeom>
          <a:noFill/>
          <a:ln>
            <a:noFill/>
          </a:ln>
        </p:spPr>
        <p:txBody>
          <a:bodyPr anchorCtr="0" anchor="t" bIns="82300" lIns="82300" spcFirstLastPara="1" rIns="82300" wrap="square" tIns="82300">
            <a:noAutofit/>
          </a:bodyPr>
          <a:lstStyle/>
          <a:p>
            <a:pPr indent="0" lvl="0" marL="0" rtl="0" algn="ctr">
              <a:spcBef>
                <a:spcPts val="0"/>
              </a:spcBef>
              <a:spcAft>
                <a:spcPts val="0"/>
              </a:spcAft>
              <a:buNone/>
            </a:pPr>
            <a:r>
              <a:t/>
            </a:r>
            <a:endParaRPr b="1" sz="1100">
              <a:latin typeface="Open Sans"/>
              <a:ea typeface="Open Sans"/>
              <a:cs typeface="Open Sans"/>
              <a:sym typeface="Open Sans"/>
            </a:endParaRPr>
          </a:p>
          <a:p>
            <a:pPr indent="0" lvl="0" marL="0" rtl="0" algn="ctr">
              <a:spcBef>
                <a:spcPts val="0"/>
              </a:spcBef>
              <a:spcAft>
                <a:spcPts val="0"/>
              </a:spcAft>
              <a:buNone/>
            </a:pPr>
            <a:r>
              <a:rPr lang="en" sz="1100">
                <a:latin typeface="Open Sans SemiBold"/>
                <a:ea typeface="Open Sans SemiBold"/>
                <a:cs typeface="Open Sans SemiBold"/>
                <a:sym typeface="Open Sans SemiBold"/>
              </a:rPr>
              <a:t>8</a:t>
            </a:r>
            <a:r>
              <a:rPr lang="en" sz="1100">
                <a:latin typeface="Open Sans Light"/>
                <a:ea typeface="Open Sans Light"/>
                <a:cs typeface="Open Sans Light"/>
                <a:sym typeface="Open Sans Light"/>
              </a:rPr>
              <a:t> photos for developing your painting idea</a:t>
            </a:r>
            <a:endParaRPr sz="1100">
              <a:latin typeface="Open Sans Light"/>
              <a:ea typeface="Open Sans Light"/>
              <a:cs typeface="Open Sans Light"/>
              <a:sym typeface="Open Sans Light"/>
            </a:endParaRPr>
          </a:p>
          <a:p>
            <a:pPr indent="0" lvl="0" marL="0" rtl="0" algn="l">
              <a:spcBef>
                <a:spcPts val="0"/>
              </a:spcBef>
              <a:spcAft>
                <a:spcPts val="0"/>
              </a:spcAft>
              <a:buNone/>
            </a:pPr>
            <a:r>
              <a:t/>
            </a:r>
            <a:endParaRPr i="1" sz="1100">
              <a:solidFill>
                <a:srgbClr val="C27BA0"/>
              </a:solidFill>
              <a:latin typeface="Open Sans"/>
              <a:ea typeface="Open Sans"/>
              <a:cs typeface="Open Sans"/>
              <a:sym typeface="Open Sans"/>
            </a:endParaRPr>
          </a:p>
          <a:p>
            <a:pPr indent="0" lvl="0" marL="0" rtl="0" algn="ctr">
              <a:spcBef>
                <a:spcPts val="0"/>
              </a:spcBef>
              <a:spcAft>
                <a:spcPts val="0"/>
              </a:spcAft>
              <a:buClr>
                <a:schemeClr val="dk1"/>
              </a:buClr>
              <a:buSzPts val="1000"/>
              <a:buFont typeface="Arial"/>
              <a:buNone/>
            </a:pPr>
            <a:r>
              <a:rPr lang="en" sz="1100">
                <a:solidFill>
                  <a:schemeClr val="dk1"/>
                </a:solidFill>
                <a:latin typeface="Open Sans"/>
                <a:ea typeface="Open Sans"/>
                <a:cs typeface="Open Sans"/>
                <a:sym typeface="Open Sans"/>
              </a:rPr>
              <a:t>Need a </a:t>
            </a:r>
            <a:r>
              <a:rPr b="1" lang="en" sz="1100">
                <a:solidFill>
                  <a:schemeClr val="dk1"/>
                </a:solidFill>
                <a:latin typeface="Open Sans"/>
                <a:ea typeface="Open Sans"/>
                <a:cs typeface="Open Sans"/>
                <a:sym typeface="Open Sans"/>
              </a:rPr>
              <a:t>new page</a:t>
            </a:r>
            <a:r>
              <a:rPr lang="en" sz="1100">
                <a:solidFill>
                  <a:schemeClr val="dk1"/>
                </a:solidFill>
                <a:latin typeface="Open Sans"/>
                <a:ea typeface="Open Sans"/>
                <a:cs typeface="Open Sans"/>
                <a:sym typeface="Open Sans"/>
              </a:rPr>
              <a:t>? Click on a slide and choose </a:t>
            </a:r>
            <a:r>
              <a:rPr lang="en" sz="1100">
                <a:solidFill>
                  <a:schemeClr val="lt1"/>
                </a:solidFill>
                <a:highlight>
                  <a:schemeClr val="dk1"/>
                </a:highlight>
                <a:latin typeface="Open Sans"/>
                <a:ea typeface="Open Sans"/>
                <a:cs typeface="Open Sans"/>
                <a:sym typeface="Open Sans"/>
              </a:rPr>
              <a:t>Edit</a:t>
            </a:r>
            <a:r>
              <a:rPr lang="en" sz="1100">
                <a:solidFill>
                  <a:schemeClr val="dk1"/>
                </a:solidFill>
                <a:latin typeface="Open Sans"/>
                <a:ea typeface="Open Sans"/>
                <a:cs typeface="Open Sans"/>
                <a:sym typeface="Open Sans"/>
              </a:rPr>
              <a:t> → </a:t>
            </a:r>
            <a:r>
              <a:rPr lang="en" sz="1100">
                <a:solidFill>
                  <a:schemeClr val="lt1"/>
                </a:solidFill>
                <a:highlight>
                  <a:schemeClr val="dk1"/>
                </a:highlight>
                <a:latin typeface="Open Sans"/>
                <a:ea typeface="Open Sans"/>
                <a:cs typeface="Open Sans"/>
                <a:sym typeface="Open Sans"/>
              </a:rPr>
              <a:t>Duplicate</a:t>
            </a:r>
            <a:endParaRPr sz="1100">
              <a:solidFill>
                <a:schemeClr val="lt1"/>
              </a:solidFill>
              <a:highlight>
                <a:schemeClr val="dk1"/>
              </a:highlight>
              <a:latin typeface="Open Sans"/>
              <a:ea typeface="Open Sans"/>
              <a:cs typeface="Open Sans"/>
              <a:sym typeface="Open Sans"/>
            </a:endParaRPr>
          </a:p>
          <a:p>
            <a:pPr indent="0" lvl="0" marL="0" rtl="0" algn="ctr">
              <a:spcBef>
                <a:spcPts val="0"/>
              </a:spcBef>
              <a:spcAft>
                <a:spcPts val="0"/>
              </a:spcAft>
              <a:buNone/>
            </a:pPr>
            <a:r>
              <a:t/>
            </a:r>
            <a:endParaRPr i="1" sz="1400">
              <a:solidFill>
                <a:srgbClr val="C27BA0"/>
              </a:solidFill>
              <a:latin typeface="Open Sans"/>
              <a:ea typeface="Open Sans"/>
              <a:cs typeface="Open Sans"/>
              <a:sym typeface="Open Sans"/>
            </a:endParaRPr>
          </a:p>
          <a:p>
            <a:pPr indent="0" lvl="0" marL="0" rtl="0" algn="l">
              <a:spcBef>
                <a:spcPts val="0"/>
              </a:spcBef>
              <a:spcAft>
                <a:spcPts val="0"/>
              </a:spcAft>
              <a:buNone/>
            </a:pPr>
            <a:r>
              <a:t/>
            </a:r>
            <a:endParaRPr i="1" sz="1400">
              <a:solidFill>
                <a:srgbClr val="C27BA0"/>
              </a:solidFill>
              <a:latin typeface="Open Sans"/>
              <a:ea typeface="Open Sans"/>
              <a:cs typeface="Open Sans"/>
              <a:sym typeface="Open Sans"/>
            </a:endParaRPr>
          </a:p>
          <a:p>
            <a:pPr indent="0" lvl="0" marL="0" rtl="0" algn="l">
              <a:spcBef>
                <a:spcPts val="0"/>
              </a:spcBef>
              <a:spcAft>
                <a:spcPts val="0"/>
              </a:spcAft>
              <a:buNone/>
            </a:pPr>
            <a:r>
              <a:t/>
            </a:r>
            <a:endParaRPr i="1" sz="1400">
              <a:solidFill>
                <a:srgbClr val="C27BA0"/>
              </a:solidFill>
              <a:latin typeface="Open Sans"/>
              <a:ea typeface="Open Sans"/>
              <a:cs typeface="Open Sans"/>
              <a:sym typeface="Open Sans"/>
            </a:endParaRPr>
          </a:p>
          <a:p>
            <a:pPr indent="0" lvl="0" marL="0" rtl="0" algn="ctr">
              <a:spcBef>
                <a:spcPts val="0"/>
              </a:spcBef>
              <a:spcAft>
                <a:spcPts val="0"/>
              </a:spcAft>
              <a:buNone/>
            </a:pPr>
            <a:r>
              <a:t/>
            </a:r>
            <a:endParaRPr i="1" sz="1400">
              <a:solidFill>
                <a:srgbClr val="C27BA0"/>
              </a:solidFill>
              <a:latin typeface="Open Sans"/>
              <a:ea typeface="Open Sans"/>
              <a:cs typeface="Open Sans"/>
              <a:sym typeface="Open Sans"/>
            </a:endParaRPr>
          </a:p>
          <a:p>
            <a:pPr indent="0" lvl="0" marL="0" rtl="0" algn="ctr">
              <a:spcBef>
                <a:spcPts val="0"/>
              </a:spcBef>
              <a:spcAft>
                <a:spcPts val="0"/>
              </a:spcAft>
              <a:buClr>
                <a:schemeClr val="dk1"/>
              </a:buClr>
              <a:buSzPts val="1000"/>
              <a:buFont typeface="Arial"/>
              <a:buNone/>
            </a:pPr>
            <a:r>
              <a:rPr b="1" lang="en" sz="1400">
                <a:solidFill>
                  <a:schemeClr val="dk1"/>
                </a:solidFill>
                <a:latin typeface="Open Sans"/>
                <a:ea typeface="Open Sans"/>
                <a:cs typeface="Open Sans"/>
                <a:sym typeface="Open Sans"/>
              </a:rPr>
              <a:t>Choose 2-4 colours.</a:t>
            </a:r>
            <a:endParaRPr b="1" sz="1400">
              <a:solidFill>
                <a:schemeClr val="dk1"/>
              </a:solidFill>
              <a:latin typeface="Open Sans"/>
              <a:ea typeface="Open Sans"/>
              <a:cs typeface="Open Sans"/>
              <a:sym typeface="Open Sans"/>
            </a:endParaRPr>
          </a:p>
          <a:p>
            <a:pPr indent="0" lvl="0" marL="0" rtl="0" algn="ctr">
              <a:spcBef>
                <a:spcPts val="900"/>
              </a:spcBef>
              <a:spcAft>
                <a:spcPts val="900"/>
              </a:spcAft>
              <a:buClr>
                <a:schemeClr val="dk1"/>
              </a:buClr>
              <a:buSzPts val="1000"/>
              <a:buFont typeface="Arial"/>
              <a:buNone/>
            </a:pPr>
            <a:r>
              <a:rPr b="1" lang="en" sz="1400">
                <a:solidFill>
                  <a:schemeClr val="dk1"/>
                </a:solidFill>
                <a:latin typeface="Open Sans"/>
                <a:ea typeface="Open Sans"/>
                <a:cs typeface="Open Sans"/>
                <a:sym typeface="Open Sans"/>
              </a:rPr>
              <a:t>Then draw your colour scheme on the colour wheel:</a:t>
            </a:r>
            <a:endParaRPr i="1" sz="1400">
              <a:solidFill>
                <a:srgbClr val="C27BA0"/>
              </a:solidFill>
              <a:latin typeface="Open Sans"/>
              <a:ea typeface="Open Sans"/>
              <a:cs typeface="Open Sans"/>
              <a:sym typeface="Open Sans"/>
            </a:endParaRPr>
          </a:p>
        </p:txBody>
      </p:sp>
      <p:cxnSp>
        <p:nvCxnSpPr>
          <p:cNvPr id="327" name="Google Shape;327;p61"/>
          <p:cNvCxnSpPr/>
          <p:nvPr/>
        </p:nvCxnSpPr>
        <p:spPr>
          <a:xfrm>
            <a:off x="1554818" y="3686433"/>
            <a:ext cx="630300" cy="395400"/>
          </a:xfrm>
          <a:prstGeom prst="straightConnector1">
            <a:avLst/>
          </a:prstGeom>
          <a:noFill/>
          <a:ln cap="flat" cmpd="sng" w="17150">
            <a:solidFill>
              <a:srgbClr val="000000"/>
            </a:solidFill>
            <a:prstDash val="solid"/>
            <a:round/>
            <a:headEnd len="med" w="med" type="none"/>
            <a:tailEnd len="med" w="med" type="none"/>
          </a:ln>
        </p:spPr>
      </p:cxnSp>
      <p:sp>
        <p:nvSpPr>
          <p:cNvPr id="328" name="Google Shape;328;p61"/>
          <p:cNvSpPr/>
          <p:nvPr/>
        </p:nvSpPr>
        <p:spPr>
          <a:xfrm>
            <a:off x="146955" y="3669243"/>
            <a:ext cx="398700" cy="393600"/>
          </a:xfrm>
          <a:prstGeom prst="rect">
            <a:avLst/>
          </a:prstGeom>
          <a:noFill/>
          <a:ln cap="flat" cmpd="sng" w="17150">
            <a:solidFill>
              <a:srgbClr val="000000"/>
            </a:solidFill>
            <a:prstDash val="solid"/>
            <a:round/>
            <a:headEnd len="sm" w="sm" type="none"/>
            <a:tailEnd len="sm" w="sm" type="none"/>
          </a:ln>
        </p:spPr>
        <p:txBody>
          <a:bodyPr anchorCtr="0" anchor="ctr" bIns="82300" lIns="82300" spcFirstLastPara="1" rIns="82300" wrap="square" tIns="82300">
            <a:noAutofit/>
          </a:bodyPr>
          <a:lstStyle/>
          <a:p>
            <a:pPr indent="0" lvl="0" marL="0" rtl="0" algn="ctr">
              <a:spcBef>
                <a:spcPts val="0"/>
              </a:spcBef>
              <a:spcAft>
                <a:spcPts val="0"/>
              </a:spcAft>
              <a:buNone/>
            </a:pPr>
            <a:r>
              <a:t/>
            </a:r>
            <a:endParaRPr sz="1300"/>
          </a:p>
        </p:txBody>
      </p:sp>
      <p:sp>
        <p:nvSpPr>
          <p:cNvPr id="329" name="Google Shape;329;p61"/>
          <p:cNvSpPr/>
          <p:nvPr/>
        </p:nvSpPr>
        <p:spPr>
          <a:xfrm>
            <a:off x="1810217" y="4521971"/>
            <a:ext cx="259200" cy="657000"/>
          </a:xfrm>
          <a:prstGeom prst="triangle">
            <a:avLst>
              <a:gd fmla="val 50000" name="adj"/>
            </a:avLst>
          </a:prstGeom>
          <a:noFill/>
          <a:ln cap="flat" cmpd="sng" w="17150">
            <a:solidFill>
              <a:srgbClr val="000000"/>
            </a:solidFill>
            <a:prstDash val="solid"/>
            <a:round/>
            <a:headEnd len="sm" w="sm" type="none"/>
            <a:tailEnd len="sm" w="sm" type="none"/>
          </a:ln>
        </p:spPr>
        <p:txBody>
          <a:bodyPr anchorCtr="0" anchor="ctr" bIns="82300" lIns="82300" spcFirstLastPara="1" rIns="82300" wrap="square" tIns="82300">
            <a:noAutofit/>
          </a:bodyPr>
          <a:lstStyle/>
          <a:p>
            <a:pPr indent="0" lvl="0" marL="0" rtl="0" algn="ctr">
              <a:spcBef>
                <a:spcPts val="0"/>
              </a:spcBef>
              <a:spcAft>
                <a:spcPts val="0"/>
              </a:spcAft>
              <a:buNone/>
            </a:pPr>
            <a:r>
              <a:t/>
            </a:r>
            <a:endParaRPr sz="1300"/>
          </a:p>
        </p:txBody>
      </p:sp>
      <p:pic>
        <p:nvPicPr>
          <p:cNvPr id="330" name="Google Shape;330;p61" title="cuttlefish-pupil-s.png"/>
          <p:cNvPicPr preferRelativeResize="0"/>
          <p:nvPr/>
        </p:nvPicPr>
        <p:blipFill rotWithShape="1">
          <a:blip r:embed="rId4">
            <a:alphaModFix/>
          </a:blip>
          <a:srcRect b="15317" l="13985" r="28132" t="11743"/>
          <a:stretch/>
        </p:blipFill>
        <p:spPr>
          <a:xfrm>
            <a:off x="2281568" y="1154184"/>
            <a:ext cx="6862432" cy="4721029"/>
          </a:xfrm>
          <a:prstGeom prst="rect">
            <a:avLst/>
          </a:prstGeom>
          <a:noFill/>
          <a:ln>
            <a:noFill/>
          </a:ln>
        </p:spPr>
      </p:pic>
      <p:pic>
        <p:nvPicPr>
          <p:cNvPr id="331" name="Google Shape;331;p61" title="pexels-photo-2832767-removebg-preview.png"/>
          <p:cNvPicPr preferRelativeResize="0"/>
          <p:nvPr/>
        </p:nvPicPr>
        <p:blipFill>
          <a:blip r:embed="rId5">
            <a:alphaModFix/>
          </a:blip>
          <a:stretch>
            <a:fillRect/>
          </a:stretch>
        </p:blipFill>
        <p:spPr>
          <a:xfrm>
            <a:off x="3420319" y="2176169"/>
            <a:ext cx="4450069" cy="2505662"/>
          </a:xfrm>
          <a:prstGeom prst="rect">
            <a:avLst/>
          </a:prstGeom>
          <a:noFill/>
          <a:ln>
            <a:noFill/>
          </a:ln>
          <a:effectLst>
            <a:outerShdw rotWithShape="0" algn="bl" dir="5400000" dist="17148">
              <a:srgbClr val="000000">
                <a:alpha val="0"/>
              </a:srgbClr>
            </a:outerShdw>
            <a:reflection blurRad="0" dir="0" dist="0" endA="0" fadeDir="5400012" kx="0" rotWithShape="0" algn="bl" stA="8000" stPos="0" sy="-100000" ky="0"/>
          </a:effectLst>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5" name="Shape 335"/>
        <p:cNvGrpSpPr/>
        <p:nvPr/>
      </p:nvGrpSpPr>
      <p:grpSpPr>
        <a:xfrm>
          <a:off x="0" y="0"/>
          <a:ext cx="0" cy="0"/>
          <a:chOff x="0" y="0"/>
          <a:chExt cx="0" cy="0"/>
        </a:xfrm>
      </p:grpSpPr>
      <p:pic>
        <p:nvPicPr>
          <p:cNvPr id="336" name="Google Shape;336;p62" title="Screenshot 2025-12-02 101433.png"/>
          <p:cNvPicPr preferRelativeResize="0"/>
          <p:nvPr/>
        </p:nvPicPr>
        <p:blipFill rotWithShape="1">
          <a:blip r:embed="rId3">
            <a:alphaModFix/>
          </a:blip>
          <a:srcRect b="0" l="0" r="17858" t="0"/>
          <a:stretch/>
        </p:blipFill>
        <p:spPr>
          <a:xfrm>
            <a:off x="2268409" y="1124603"/>
            <a:ext cx="6393819" cy="4780192"/>
          </a:xfrm>
          <a:prstGeom prst="rect">
            <a:avLst/>
          </a:prstGeom>
          <a:noFill/>
          <a:ln>
            <a:noFill/>
          </a:ln>
        </p:spPr>
      </p:pic>
      <p:sp>
        <p:nvSpPr>
          <p:cNvPr id="337" name="Google Shape;337;p62"/>
          <p:cNvSpPr txBox="1"/>
          <p:nvPr/>
        </p:nvSpPr>
        <p:spPr>
          <a:xfrm>
            <a:off x="2255227" y="221691"/>
            <a:ext cx="6393900" cy="363300"/>
          </a:xfrm>
          <a:prstGeom prst="rect">
            <a:avLst/>
          </a:prstGeom>
          <a:noFill/>
          <a:ln>
            <a:noFill/>
          </a:ln>
        </p:spPr>
        <p:txBody>
          <a:bodyPr anchorCtr="0" anchor="t" bIns="82300" lIns="82300" spcFirstLastPara="1" rIns="82300" wrap="square" tIns="82300">
            <a:noAutofit/>
          </a:bodyPr>
          <a:lstStyle/>
          <a:p>
            <a:pPr indent="0" lvl="0" marL="0" rtl="0" algn="ctr">
              <a:spcBef>
                <a:spcPts val="0"/>
              </a:spcBef>
              <a:spcAft>
                <a:spcPts val="0"/>
              </a:spcAft>
              <a:buNone/>
            </a:pPr>
            <a:r>
              <a:rPr lang="en" sz="1400">
                <a:latin typeface="Open Sans"/>
                <a:ea typeface="Open Sans"/>
                <a:cs typeface="Open Sans"/>
                <a:sym typeface="Open Sans"/>
              </a:rPr>
              <a:t>You can use this page for your three day realistic skill builder.</a:t>
            </a:r>
            <a:endParaRPr sz="1400">
              <a:latin typeface="Open Sans"/>
              <a:ea typeface="Open Sans"/>
              <a:cs typeface="Open Sans"/>
              <a:sym typeface="Open Sans"/>
            </a:endParaRPr>
          </a:p>
          <a:p>
            <a:pPr indent="0" lvl="0" marL="0" rtl="0" algn="ctr">
              <a:spcBef>
                <a:spcPts val="0"/>
              </a:spcBef>
              <a:spcAft>
                <a:spcPts val="0"/>
              </a:spcAft>
              <a:buNone/>
            </a:pPr>
            <a:r>
              <a:rPr lang="en" sz="1400">
                <a:latin typeface="Open Sans"/>
                <a:ea typeface="Open Sans"/>
                <a:cs typeface="Open Sans"/>
                <a:sym typeface="Open Sans"/>
              </a:rPr>
              <a:t>Your painting will be the same size as the grid.</a:t>
            </a:r>
            <a:endParaRPr sz="1400">
              <a:latin typeface="Open Sans"/>
              <a:ea typeface="Open Sans"/>
              <a:cs typeface="Open Sans"/>
              <a:sym typeface="Open Sans"/>
            </a:endParaRPr>
          </a:p>
          <a:p>
            <a:pPr indent="0" lvl="0" marL="0" rtl="0" algn="ctr">
              <a:spcBef>
                <a:spcPts val="0"/>
              </a:spcBef>
              <a:spcAft>
                <a:spcPts val="0"/>
              </a:spcAft>
              <a:buNone/>
            </a:pPr>
            <a:r>
              <a:t/>
            </a:r>
            <a:endParaRPr b="1" sz="1100">
              <a:latin typeface="Open Sans"/>
              <a:ea typeface="Open Sans"/>
              <a:cs typeface="Open Sans"/>
              <a:sym typeface="Open Sans"/>
            </a:endParaRPr>
          </a:p>
          <a:p>
            <a:pPr indent="0" lvl="0" marL="0" rtl="0" algn="ctr">
              <a:spcBef>
                <a:spcPts val="0"/>
              </a:spcBef>
              <a:spcAft>
                <a:spcPts val="900"/>
              </a:spcAft>
              <a:buClr>
                <a:schemeClr val="dk1"/>
              </a:buClr>
              <a:buSzPts val="1000"/>
              <a:buFont typeface="Arial"/>
              <a:buNone/>
            </a:pPr>
            <a:r>
              <a:t/>
            </a:r>
            <a:endParaRPr i="1" sz="1400">
              <a:solidFill>
                <a:srgbClr val="C27BA0"/>
              </a:solidFill>
              <a:latin typeface="Open Sans"/>
              <a:ea typeface="Open Sans"/>
              <a:cs typeface="Open Sans"/>
              <a:sym typeface="Open Sans"/>
            </a:endParaRPr>
          </a:p>
        </p:txBody>
      </p:sp>
      <p:grpSp>
        <p:nvGrpSpPr>
          <p:cNvPr id="338" name="Google Shape;338;p62"/>
          <p:cNvGrpSpPr/>
          <p:nvPr/>
        </p:nvGrpSpPr>
        <p:grpSpPr>
          <a:xfrm>
            <a:off x="2281591" y="1124663"/>
            <a:ext cx="6393837" cy="4780446"/>
            <a:chOff x="2509725" y="1274550"/>
            <a:chExt cx="7033150" cy="5417550"/>
          </a:xfrm>
        </p:grpSpPr>
        <p:sp>
          <p:nvSpPr>
            <p:cNvPr id="339" name="Google Shape;339;p62"/>
            <p:cNvSpPr/>
            <p:nvPr/>
          </p:nvSpPr>
          <p:spPr>
            <a:xfrm>
              <a:off x="2510767" y="1280400"/>
              <a:ext cx="7020000" cy="5400000"/>
            </a:xfrm>
            <a:prstGeom prst="rect">
              <a:avLst/>
            </a:prstGeom>
            <a:noFill/>
            <a:ln cap="flat" cmpd="sng" w="17150">
              <a:solidFill>
                <a:srgbClr val="000000"/>
              </a:solidFill>
              <a:prstDash val="solid"/>
              <a:round/>
              <a:headEnd len="sm" w="sm" type="none"/>
              <a:tailEnd len="sm" w="sm" type="none"/>
            </a:ln>
          </p:spPr>
          <p:txBody>
            <a:bodyPr anchorCtr="0" anchor="ctr" bIns="82300" lIns="82300" spcFirstLastPara="1" rIns="82300" wrap="square" tIns="82300">
              <a:noAutofit/>
            </a:bodyPr>
            <a:lstStyle/>
            <a:p>
              <a:pPr indent="0" lvl="0" marL="0" rtl="0" algn="l">
                <a:spcBef>
                  <a:spcPts val="0"/>
                </a:spcBef>
                <a:spcAft>
                  <a:spcPts val="0"/>
                </a:spcAft>
                <a:buNone/>
              </a:pPr>
              <a:r>
                <a:t/>
              </a:r>
              <a:endParaRPr/>
            </a:p>
          </p:txBody>
        </p:sp>
        <p:cxnSp>
          <p:nvCxnSpPr>
            <p:cNvPr id="340" name="Google Shape;340;p62"/>
            <p:cNvCxnSpPr/>
            <p:nvPr/>
          </p:nvCxnSpPr>
          <p:spPr>
            <a:xfrm>
              <a:off x="3401050" y="1280400"/>
              <a:ext cx="0" cy="5411700"/>
            </a:xfrm>
            <a:prstGeom prst="straightConnector1">
              <a:avLst/>
            </a:prstGeom>
            <a:noFill/>
            <a:ln cap="flat" cmpd="sng" w="8575">
              <a:solidFill>
                <a:srgbClr val="B7B7B7"/>
              </a:solidFill>
              <a:prstDash val="solid"/>
              <a:round/>
              <a:headEnd len="med" w="med" type="none"/>
              <a:tailEnd len="med" w="med" type="none"/>
            </a:ln>
          </p:spPr>
        </p:cxnSp>
        <p:cxnSp>
          <p:nvCxnSpPr>
            <p:cNvPr id="341" name="Google Shape;341;p62"/>
            <p:cNvCxnSpPr/>
            <p:nvPr/>
          </p:nvCxnSpPr>
          <p:spPr>
            <a:xfrm>
              <a:off x="4265725" y="1280400"/>
              <a:ext cx="0" cy="5411700"/>
            </a:xfrm>
            <a:prstGeom prst="straightConnector1">
              <a:avLst/>
            </a:prstGeom>
            <a:noFill/>
            <a:ln cap="flat" cmpd="sng" w="8575">
              <a:solidFill>
                <a:srgbClr val="B7B7B7"/>
              </a:solidFill>
              <a:prstDash val="solid"/>
              <a:round/>
              <a:headEnd len="med" w="med" type="none"/>
              <a:tailEnd len="med" w="med" type="none"/>
            </a:ln>
          </p:spPr>
        </p:cxnSp>
        <p:cxnSp>
          <p:nvCxnSpPr>
            <p:cNvPr id="342" name="Google Shape;342;p62"/>
            <p:cNvCxnSpPr/>
            <p:nvPr/>
          </p:nvCxnSpPr>
          <p:spPr>
            <a:xfrm>
              <a:off x="5143275" y="1280400"/>
              <a:ext cx="0" cy="5411700"/>
            </a:xfrm>
            <a:prstGeom prst="straightConnector1">
              <a:avLst/>
            </a:prstGeom>
            <a:noFill/>
            <a:ln cap="flat" cmpd="sng" w="8575">
              <a:solidFill>
                <a:srgbClr val="B7B7B7"/>
              </a:solidFill>
              <a:prstDash val="solid"/>
              <a:round/>
              <a:headEnd len="med" w="med" type="none"/>
              <a:tailEnd len="med" w="med" type="none"/>
            </a:ln>
          </p:spPr>
        </p:cxnSp>
        <p:cxnSp>
          <p:nvCxnSpPr>
            <p:cNvPr id="343" name="Google Shape;343;p62"/>
            <p:cNvCxnSpPr/>
            <p:nvPr/>
          </p:nvCxnSpPr>
          <p:spPr>
            <a:xfrm>
              <a:off x="6020775" y="1280400"/>
              <a:ext cx="0" cy="5411700"/>
            </a:xfrm>
            <a:prstGeom prst="straightConnector1">
              <a:avLst/>
            </a:prstGeom>
            <a:noFill/>
            <a:ln cap="flat" cmpd="sng" w="8575">
              <a:solidFill>
                <a:srgbClr val="B7B7B7"/>
              </a:solidFill>
              <a:prstDash val="solid"/>
              <a:round/>
              <a:headEnd len="med" w="med" type="none"/>
              <a:tailEnd len="med" w="med" type="none"/>
            </a:ln>
          </p:spPr>
        </p:cxnSp>
        <p:cxnSp>
          <p:nvCxnSpPr>
            <p:cNvPr id="344" name="Google Shape;344;p62"/>
            <p:cNvCxnSpPr/>
            <p:nvPr/>
          </p:nvCxnSpPr>
          <p:spPr>
            <a:xfrm>
              <a:off x="6908375" y="1274550"/>
              <a:ext cx="0" cy="5411700"/>
            </a:xfrm>
            <a:prstGeom prst="straightConnector1">
              <a:avLst/>
            </a:prstGeom>
            <a:noFill/>
            <a:ln cap="flat" cmpd="sng" w="8575">
              <a:solidFill>
                <a:srgbClr val="B7B7B7"/>
              </a:solidFill>
              <a:prstDash val="solid"/>
              <a:round/>
              <a:headEnd len="med" w="med" type="none"/>
              <a:tailEnd len="med" w="med" type="none"/>
            </a:ln>
          </p:spPr>
        </p:cxnSp>
        <p:cxnSp>
          <p:nvCxnSpPr>
            <p:cNvPr id="345" name="Google Shape;345;p62"/>
            <p:cNvCxnSpPr/>
            <p:nvPr/>
          </p:nvCxnSpPr>
          <p:spPr>
            <a:xfrm>
              <a:off x="7780925" y="1280400"/>
              <a:ext cx="0" cy="5411700"/>
            </a:xfrm>
            <a:prstGeom prst="straightConnector1">
              <a:avLst/>
            </a:prstGeom>
            <a:noFill/>
            <a:ln cap="flat" cmpd="sng" w="8575">
              <a:solidFill>
                <a:srgbClr val="B7B7B7"/>
              </a:solidFill>
              <a:prstDash val="solid"/>
              <a:round/>
              <a:headEnd len="med" w="med" type="none"/>
              <a:tailEnd len="med" w="med" type="none"/>
            </a:ln>
          </p:spPr>
        </p:cxnSp>
        <p:cxnSp>
          <p:nvCxnSpPr>
            <p:cNvPr id="346" name="Google Shape;346;p62"/>
            <p:cNvCxnSpPr/>
            <p:nvPr/>
          </p:nvCxnSpPr>
          <p:spPr>
            <a:xfrm>
              <a:off x="8653275" y="1274550"/>
              <a:ext cx="0" cy="5411700"/>
            </a:xfrm>
            <a:prstGeom prst="straightConnector1">
              <a:avLst/>
            </a:prstGeom>
            <a:noFill/>
            <a:ln cap="flat" cmpd="sng" w="8575">
              <a:solidFill>
                <a:srgbClr val="B7B7B7"/>
              </a:solidFill>
              <a:prstDash val="solid"/>
              <a:round/>
              <a:headEnd len="med" w="med" type="none"/>
              <a:tailEnd len="med" w="med" type="none"/>
            </a:ln>
          </p:spPr>
        </p:cxnSp>
        <p:cxnSp>
          <p:nvCxnSpPr>
            <p:cNvPr id="347" name="Google Shape;347;p62"/>
            <p:cNvCxnSpPr/>
            <p:nvPr/>
          </p:nvCxnSpPr>
          <p:spPr>
            <a:xfrm>
              <a:off x="2520775" y="1970600"/>
              <a:ext cx="7022100" cy="0"/>
            </a:xfrm>
            <a:prstGeom prst="straightConnector1">
              <a:avLst/>
            </a:prstGeom>
            <a:noFill/>
            <a:ln cap="flat" cmpd="sng" w="8575">
              <a:solidFill>
                <a:srgbClr val="B7B7B7"/>
              </a:solidFill>
              <a:prstDash val="solid"/>
              <a:round/>
              <a:headEnd len="med" w="med" type="none"/>
              <a:tailEnd len="med" w="med" type="none"/>
            </a:ln>
          </p:spPr>
        </p:cxnSp>
        <p:cxnSp>
          <p:nvCxnSpPr>
            <p:cNvPr id="348" name="Google Shape;348;p62"/>
            <p:cNvCxnSpPr/>
            <p:nvPr/>
          </p:nvCxnSpPr>
          <p:spPr>
            <a:xfrm>
              <a:off x="2520775" y="2630400"/>
              <a:ext cx="7022100" cy="0"/>
            </a:xfrm>
            <a:prstGeom prst="straightConnector1">
              <a:avLst/>
            </a:prstGeom>
            <a:noFill/>
            <a:ln cap="flat" cmpd="sng" w="8575">
              <a:solidFill>
                <a:srgbClr val="B7B7B7"/>
              </a:solidFill>
              <a:prstDash val="solid"/>
              <a:round/>
              <a:headEnd len="med" w="med" type="none"/>
              <a:tailEnd len="med" w="med" type="none"/>
            </a:ln>
          </p:spPr>
        </p:cxnSp>
        <p:cxnSp>
          <p:nvCxnSpPr>
            <p:cNvPr id="349" name="Google Shape;349;p62"/>
            <p:cNvCxnSpPr/>
            <p:nvPr/>
          </p:nvCxnSpPr>
          <p:spPr>
            <a:xfrm>
              <a:off x="2509725" y="3305400"/>
              <a:ext cx="7022100" cy="0"/>
            </a:xfrm>
            <a:prstGeom prst="straightConnector1">
              <a:avLst/>
            </a:prstGeom>
            <a:noFill/>
            <a:ln cap="flat" cmpd="sng" w="8575">
              <a:solidFill>
                <a:srgbClr val="B7B7B7"/>
              </a:solidFill>
              <a:prstDash val="solid"/>
              <a:round/>
              <a:headEnd len="med" w="med" type="none"/>
              <a:tailEnd len="med" w="med" type="none"/>
            </a:ln>
          </p:spPr>
        </p:cxnSp>
        <p:cxnSp>
          <p:nvCxnSpPr>
            <p:cNvPr id="350" name="Google Shape;350;p62"/>
            <p:cNvCxnSpPr/>
            <p:nvPr/>
          </p:nvCxnSpPr>
          <p:spPr>
            <a:xfrm>
              <a:off x="2520775" y="3980400"/>
              <a:ext cx="7022100" cy="0"/>
            </a:xfrm>
            <a:prstGeom prst="straightConnector1">
              <a:avLst/>
            </a:prstGeom>
            <a:noFill/>
            <a:ln cap="flat" cmpd="sng" w="8575">
              <a:solidFill>
                <a:srgbClr val="B7B7B7"/>
              </a:solidFill>
              <a:prstDash val="solid"/>
              <a:round/>
              <a:headEnd len="med" w="med" type="none"/>
              <a:tailEnd len="med" w="med" type="none"/>
            </a:ln>
          </p:spPr>
        </p:cxnSp>
        <p:cxnSp>
          <p:nvCxnSpPr>
            <p:cNvPr id="351" name="Google Shape;351;p62"/>
            <p:cNvCxnSpPr/>
            <p:nvPr/>
          </p:nvCxnSpPr>
          <p:spPr>
            <a:xfrm>
              <a:off x="2509725" y="4655400"/>
              <a:ext cx="7022100" cy="0"/>
            </a:xfrm>
            <a:prstGeom prst="straightConnector1">
              <a:avLst/>
            </a:prstGeom>
            <a:noFill/>
            <a:ln cap="flat" cmpd="sng" w="8575">
              <a:solidFill>
                <a:srgbClr val="B7B7B7"/>
              </a:solidFill>
              <a:prstDash val="solid"/>
              <a:round/>
              <a:headEnd len="med" w="med" type="none"/>
              <a:tailEnd len="med" w="med" type="none"/>
            </a:ln>
          </p:spPr>
        </p:cxnSp>
        <p:cxnSp>
          <p:nvCxnSpPr>
            <p:cNvPr id="352" name="Google Shape;352;p62"/>
            <p:cNvCxnSpPr/>
            <p:nvPr/>
          </p:nvCxnSpPr>
          <p:spPr>
            <a:xfrm>
              <a:off x="2520775" y="5330400"/>
              <a:ext cx="7022100" cy="0"/>
            </a:xfrm>
            <a:prstGeom prst="straightConnector1">
              <a:avLst/>
            </a:prstGeom>
            <a:noFill/>
            <a:ln cap="flat" cmpd="sng" w="8575">
              <a:solidFill>
                <a:srgbClr val="B7B7B7"/>
              </a:solidFill>
              <a:prstDash val="solid"/>
              <a:round/>
              <a:headEnd len="med" w="med" type="none"/>
              <a:tailEnd len="med" w="med" type="none"/>
            </a:ln>
          </p:spPr>
        </p:cxnSp>
        <p:cxnSp>
          <p:nvCxnSpPr>
            <p:cNvPr id="353" name="Google Shape;353;p62"/>
            <p:cNvCxnSpPr/>
            <p:nvPr/>
          </p:nvCxnSpPr>
          <p:spPr>
            <a:xfrm>
              <a:off x="2509725" y="6005400"/>
              <a:ext cx="7022100" cy="0"/>
            </a:xfrm>
            <a:prstGeom prst="straightConnector1">
              <a:avLst/>
            </a:prstGeom>
            <a:noFill/>
            <a:ln cap="flat" cmpd="sng" w="8575">
              <a:solidFill>
                <a:srgbClr val="B7B7B7"/>
              </a:solidFill>
              <a:prstDash val="solid"/>
              <a:round/>
              <a:headEnd len="med" w="med" type="none"/>
              <a:tailEnd len="med" w="med" type="none"/>
            </a:ln>
          </p:spPr>
        </p:cxnSp>
      </p:grpSp>
      <p:pic>
        <p:nvPicPr>
          <p:cNvPr id="354" name="Google Shape;354;p62"/>
          <p:cNvPicPr preferRelativeResize="0"/>
          <p:nvPr/>
        </p:nvPicPr>
        <p:blipFill>
          <a:blip r:embed="rId4">
            <a:alphaModFix/>
          </a:blip>
          <a:stretch>
            <a:fillRect/>
          </a:stretch>
        </p:blipFill>
        <p:spPr>
          <a:xfrm>
            <a:off x="174362" y="3539548"/>
            <a:ext cx="2023676" cy="3127910"/>
          </a:xfrm>
          <a:prstGeom prst="rect">
            <a:avLst/>
          </a:prstGeom>
          <a:noFill/>
          <a:ln>
            <a:noFill/>
          </a:ln>
        </p:spPr>
      </p:pic>
      <p:sp>
        <p:nvSpPr>
          <p:cNvPr id="355" name="Google Shape;355;p62"/>
          <p:cNvSpPr txBox="1"/>
          <p:nvPr/>
        </p:nvSpPr>
        <p:spPr>
          <a:xfrm>
            <a:off x="138545" y="193593"/>
            <a:ext cx="2085000" cy="2708400"/>
          </a:xfrm>
          <a:prstGeom prst="rect">
            <a:avLst/>
          </a:prstGeom>
          <a:noFill/>
          <a:ln>
            <a:noFill/>
          </a:ln>
        </p:spPr>
        <p:txBody>
          <a:bodyPr anchorCtr="0" anchor="t" bIns="82300" lIns="82300" spcFirstLastPara="1" rIns="82300" wrap="square" tIns="82300">
            <a:noAutofit/>
          </a:bodyPr>
          <a:lstStyle/>
          <a:p>
            <a:pPr indent="0" lvl="0" marL="0" rtl="0" algn="ctr">
              <a:spcBef>
                <a:spcPts val="0"/>
              </a:spcBef>
              <a:spcAft>
                <a:spcPts val="0"/>
              </a:spcAft>
              <a:buNone/>
            </a:pPr>
            <a:r>
              <a:t/>
            </a:r>
            <a:endParaRPr b="1" sz="1100">
              <a:latin typeface="Open Sans"/>
              <a:ea typeface="Open Sans"/>
              <a:cs typeface="Open Sans"/>
              <a:sym typeface="Open Sans"/>
            </a:endParaRPr>
          </a:p>
          <a:p>
            <a:pPr indent="0" lvl="0" marL="0" rtl="0" algn="ctr">
              <a:spcBef>
                <a:spcPts val="0"/>
              </a:spcBef>
              <a:spcAft>
                <a:spcPts val="0"/>
              </a:spcAft>
              <a:buNone/>
            </a:pPr>
            <a:r>
              <a:rPr lang="en" sz="1100">
                <a:latin typeface="Open Sans SemiBold"/>
                <a:ea typeface="Open Sans SemiBold"/>
                <a:cs typeface="Open Sans SemiBold"/>
                <a:sym typeface="Open Sans SemiBold"/>
              </a:rPr>
              <a:t>8</a:t>
            </a:r>
            <a:r>
              <a:rPr lang="en" sz="1100">
                <a:latin typeface="Open Sans Light"/>
                <a:ea typeface="Open Sans Light"/>
                <a:cs typeface="Open Sans Light"/>
                <a:sym typeface="Open Sans Light"/>
              </a:rPr>
              <a:t> photos for developing your painting idea</a:t>
            </a:r>
            <a:endParaRPr sz="1100">
              <a:latin typeface="Open Sans Light"/>
              <a:ea typeface="Open Sans Light"/>
              <a:cs typeface="Open Sans Light"/>
              <a:sym typeface="Open Sans Light"/>
            </a:endParaRPr>
          </a:p>
          <a:p>
            <a:pPr indent="0" lvl="0" marL="0" rtl="0" algn="l">
              <a:spcBef>
                <a:spcPts val="0"/>
              </a:spcBef>
              <a:spcAft>
                <a:spcPts val="0"/>
              </a:spcAft>
              <a:buNone/>
            </a:pPr>
            <a:r>
              <a:t/>
            </a:r>
            <a:endParaRPr i="1" sz="1100">
              <a:solidFill>
                <a:srgbClr val="C27BA0"/>
              </a:solidFill>
              <a:latin typeface="Open Sans"/>
              <a:ea typeface="Open Sans"/>
              <a:cs typeface="Open Sans"/>
              <a:sym typeface="Open Sans"/>
            </a:endParaRPr>
          </a:p>
          <a:p>
            <a:pPr indent="0" lvl="0" marL="0" rtl="0" algn="ctr">
              <a:spcBef>
                <a:spcPts val="0"/>
              </a:spcBef>
              <a:spcAft>
                <a:spcPts val="0"/>
              </a:spcAft>
              <a:buClr>
                <a:schemeClr val="dk1"/>
              </a:buClr>
              <a:buSzPts val="1000"/>
              <a:buFont typeface="Arial"/>
              <a:buNone/>
            </a:pPr>
            <a:r>
              <a:rPr lang="en" sz="1100">
                <a:solidFill>
                  <a:schemeClr val="dk1"/>
                </a:solidFill>
                <a:latin typeface="Open Sans"/>
                <a:ea typeface="Open Sans"/>
                <a:cs typeface="Open Sans"/>
                <a:sym typeface="Open Sans"/>
              </a:rPr>
              <a:t>Need a </a:t>
            </a:r>
            <a:r>
              <a:rPr b="1" lang="en" sz="1100">
                <a:solidFill>
                  <a:schemeClr val="dk1"/>
                </a:solidFill>
                <a:latin typeface="Open Sans"/>
                <a:ea typeface="Open Sans"/>
                <a:cs typeface="Open Sans"/>
                <a:sym typeface="Open Sans"/>
              </a:rPr>
              <a:t>new page</a:t>
            </a:r>
            <a:r>
              <a:rPr lang="en" sz="1100">
                <a:solidFill>
                  <a:schemeClr val="dk1"/>
                </a:solidFill>
                <a:latin typeface="Open Sans"/>
                <a:ea typeface="Open Sans"/>
                <a:cs typeface="Open Sans"/>
                <a:sym typeface="Open Sans"/>
              </a:rPr>
              <a:t>? Click on a slide and choose </a:t>
            </a:r>
            <a:r>
              <a:rPr lang="en" sz="1100">
                <a:solidFill>
                  <a:schemeClr val="lt1"/>
                </a:solidFill>
                <a:highlight>
                  <a:schemeClr val="dk1"/>
                </a:highlight>
                <a:latin typeface="Open Sans"/>
                <a:ea typeface="Open Sans"/>
                <a:cs typeface="Open Sans"/>
                <a:sym typeface="Open Sans"/>
              </a:rPr>
              <a:t>Edit</a:t>
            </a:r>
            <a:r>
              <a:rPr lang="en" sz="1100">
                <a:solidFill>
                  <a:schemeClr val="dk1"/>
                </a:solidFill>
                <a:latin typeface="Open Sans"/>
                <a:ea typeface="Open Sans"/>
                <a:cs typeface="Open Sans"/>
                <a:sym typeface="Open Sans"/>
              </a:rPr>
              <a:t> → </a:t>
            </a:r>
            <a:r>
              <a:rPr lang="en" sz="1100">
                <a:solidFill>
                  <a:schemeClr val="lt1"/>
                </a:solidFill>
                <a:highlight>
                  <a:schemeClr val="dk1"/>
                </a:highlight>
                <a:latin typeface="Open Sans"/>
                <a:ea typeface="Open Sans"/>
                <a:cs typeface="Open Sans"/>
                <a:sym typeface="Open Sans"/>
              </a:rPr>
              <a:t>Duplicate</a:t>
            </a:r>
            <a:endParaRPr sz="1100">
              <a:solidFill>
                <a:schemeClr val="lt1"/>
              </a:solidFill>
              <a:highlight>
                <a:schemeClr val="dk1"/>
              </a:highlight>
              <a:latin typeface="Open Sans"/>
              <a:ea typeface="Open Sans"/>
              <a:cs typeface="Open Sans"/>
              <a:sym typeface="Open Sans"/>
            </a:endParaRPr>
          </a:p>
          <a:p>
            <a:pPr indent="0" lvl="0" marL="0" rtl="0" algn="ctr">
              <a:spcBef>
                <a:spcPts val="0"/>
              </a:spcBef>
              <a:spcAft>
                <a:spcPts val="0"/>
              </a:spcAft>
              <a:buNone/>
            </a:pPr>
            <a:r>
              <a:t/>
            </a:r>
            <a:endParaRPr i="1" sz="1400">
              <a:solidFill>
                <a:srgbClr val="C27BA0"/>
              </a:solidFill>
              <a:latin typeface="Open Sans"/>
              <a:ea typeface="Open Sans"/>
              <a:cs typeface="Open Sans"/>
              <a:sym typeface="Open Sans"/>
            </a:endParaRPr>
          </a:p>
          <a:p>
            <a:pPr indent="0" lvl="0" marL="0" rtl="0" algn="l">
              <a:spcBef>
                <a:spcPts val="0"/>
              </a:spcBef>
              <a:spcAft>
                <a:spcPts val="0"/>
              </a:spcAft>
              <a:buNone/>
            </a:pPr>
            <a:r>
              <a:t/>
            </a:r>
            <a:endParaRPr i="1" sz="1400">
              <a:solidFill>
                <a:srgbClr val="C27BA0"/>
              </a:solidFill>
              <a:latin typeface="Open Sans"/>
              <a:ea typeface="Open Sans"/>
              <a:cs typeface="Open Sans"/>
              <a:sym typeface="Open Sans"/>
            </a:endParaRPr>
          </a:p>
          <a:p>
            <a:pPr indent="0" lvl="0" marL="0" rtl="0" algn="l">
              <a:spcBef>
                <a:spcPts val="0"/>
              </a:spcBef>
              <a:spcAft>
                <a:spcPts val="0"/>
              </a:spcAft>
              <a:buNone/>
            </a:pPr>
            <a:r>
              <a:t/>
            </a:r>
            <a:endParaRPr i="1" sz="1400">
              <a:solidFill>
                <a:srgbClr val="C27BA0"/>
              </a:solidFill>
              <a:latin typeface="Open Sans"/>
              <a:ea typeface="Open Sans"/>
              <a:cs typeface="Open Sans"/>
              <a:sym typeface="Open Sans"/>
            </a:endParaRPr>
          </a:p>
          <a:p>
            <a:pPr indent="0" lvl="0" marL="0" rtl="0" algn="ctr">
              <a:spcBef>
                <a:spcPts val="0"/>
              </a:spcBef>
              <a:spcAft>
                <a:spcPts val="0"/>
              </a:spcAft>
              <a:buNone/>
            </a:pPr>
            <a:r>
              <a:t/>
            </a:r>
            <a:endParaRPr i="1" sz="1400">
              <a:solidFill>
                <a:srgbClr val="C27BA0"/>
              </a:solidFill>
              <a:latin typeface="Open Sans"/>
              <a:ea typeface="Open Sans"/>
              <a:cs typeface="Open Sans"/>
              <a:sym typeface="Open Sans"/>
            </a:endParaRPr>
          </a:p>
          <a:p>
            <a:pPr indent="0" lvl="0" marL="0" rtl="0" algn="ctr">
              <a:spcBef>
                <a:spcPts val="0"/>
              </a:spcBef>
              <a:spcAft>
                <a:spcPts val="0"/>
              </a:spcAft>
              <a:buClr>
                <a:schemeClr val="dk1"/>
              </a:buClr>
              <a:buSzPts val="1000"/>
              <a:buFont typeface="Arial"/>
              <a:buNone/>
            </a:pPr>
            <a:r>
              <a:rPr b="1" lang="en" sz="1400">
                <a:solidFill>
                  <a:schemeClr val="dk1"/>
                </a:solidFill>
                <a:latin typeface="Open Sans"/>
                <a:ea typeface="Open Sans"/>
                <a:cs typeface="Open Sans"/>
                <a:sym typeface="Open Sans"/>
              </a:rPr>
              <a:t>Choose 2-4 colours.</a:t>
            </a:r>
            <a:endParaRPr b="1" sz="1400">
              <a:solidFill>
                <a:schemeClr val="dk1"/>
              </a:solidFill>
              <a:latin typeface="Open Sans"/>
              <a:ea typeface="Open Sans"/>
              <a:cs typeface="Open Sans"/>
              <a:sym typeface="Open Sans"/>
            </a:endParaRPr>
          </a:p>
          <a:p>
            <a:pPr indent="0" lvl="0" marL="0" rtl="0" algn="ctr">
              <a:spcBef>
                <a:spcPts val="900"/>
              </a:spcBef>
              <a:spcAft>
                <a:spcPts val="900"/>
              </a:spcAft>
              <a:buClr>
                <a:schemeClr val="dk1"/>
              </a:buClr>
              <a:buSzPts val="1000"/>
              <a:buFont typeface="Arial"/>
              <a:buNone/>
            </a:pPr>
            <a:r>
              <a:rPr b="1" lang="en" sz="1400">
                <a:solidFill>
                  <a:schemeClr val="dk1"/>
                </a:solidFill>
                <a:latin typeface="Open Sans"/>
                <a:ea typeface="Open Sans"/>
                <a:cs typeface="Open Sans"/>
                <a:sym typeface="Open Sans"/>
              </a:rPr>
              <a:t>Then draw your colour scheme on the colour wheel:</a:t>
            </a:r>
            <a:endParaRPr i="1" sz="1400">
              <a:solidFill>
                <a:srgbClr val="C27BA0"/>
              </a:solidFill>
              <a:latin typeface="Open Sans"/>
              <a:ea typeface="Open Sans"/>
              <a:cs typeface="Open Sans"/>
              <a:sym typeface="Open Sans"/>
            </a:endParaRPr>
          </a:p>
        </p:txBody>
      </p:sp>
      <p:cxnSp>
        <p:nvCxnSpPr>
          <p:cNvPr id="356" name="Google Shape;356;p62"/>
          <p:cNvCxnSpPr/>
          <p:nvPr/>
        </p:nvCxnSpPr>
        <p:spPr>
          <a:xfrm>
            <a:off x="1554818" y="3686433"/>
            <a:ext cx="630300" cy="395400"/>
          </a:xfrm>
          <a:prstGeom prst="straightConnector1">
            <a:avLst/>
          </a:prstGeom>
          <a:noFill/>
          <a:ln cap="flat" cmpd="sng" w="17150">
            <a:solidFill>
              <a:srgbClr val="000000"/>
            </a:solidFill>
            <a:prstDash val="solid"/>
            <a:round/>
            <a:headEnd len="med" w="med" type="none"/>
            <a:tailEnd len="med" w="med" type="none"/>
          </a:ln>
        </p:spPr>
      </p:cxnSp>
      <p:sp>
        <p:nvSpPr>
          <p:cNvPr id="357" name="Google Shape;357;p62"/>
          <p:cNvSpPr/>
          <p:nvPr/>
        </p:nvSpPr>
        <p:spPr>
          <a:xfrm>
            <a:off x="146955" y="3669243"/>
            <a:ext cx="398700" cy="393600"/>
          </a:xfrm>
          <a:prstGeom prst="rect">
            <a:avLst/>
          </a:prstGeom>
          <a:noFill/>
          <a:ln cap="flat" cmpd="sng" w="17150">
            <a:solidFill>
              <a:srgbClr val="000000"/>
            </a:solidFill>
            <a:prstDash val="solid"/>
            <a:round/>
            <a:headEnd len="sm" w="sm" type="none"/>
            <a:tailEnd len="sm" w="sm" type="none"/>
          </a:ln>
        </p:spPr>
        <p:txBody>
          <a:bodyPr anchorCtr="0" anchor="ctr" bIns="82300" lIns="82300" spcFirstLastPara="1" rIns="82300" wrap="square" tIns="82300">
            <a:noAutofit/>
          </a:bodyPr>
          <a:lstStyle/>
          <a:p>
            <a:pPr indent="0" lvl="0" marL="0" rtl="0" algn="ctr">
              <a:spcBef>
                <a:spcPts val="0"/>
              </a:spcBef>
              <a:spcAft>
                <a:spcPts val="0"/>
              </a:spcAft>
              <a:buNone/>
            </a:pPr>
            <a:r>
              <a:t/>
            </a:r>
            <a:endParaRPr sz="1300"/>
          </a:p>
        </p:txBody>
      </p:sp>
      <p:sp>
        <p:nvSpPr>
          <p:cNvPr id="358" name="Google Shape;358;p62"/>
          <p:cNvSpPr/>
          <p:nvPr/>
        </p:nvSpPr>
        <p:spPr>
          <a:xfrm>
            <a:off x="1810217" y="4521971"/>
            <a:ext cx="259200" cy="657000"/>
          </a:xfrm>
          <a:prstGeom prst="triangle">
            <a:avLst>
              <a:gd fmla="val 50000" name="adj"/>
            </a:avLst>
          </a:prstGeom>
          <a:noFill/>
          <a:ln cap="flat" cmpd="sng" w="17150">
            <a:solidFill>
              <a:srgbClr val="000000"/>
            </a:solidFill>
            <a:prstDash val="solid"/>
            <a:round/>
            <a:headEnd len="sm" w="sm" type="none"/>
            <a:tailEnd len="sm" w="sm" type="none"/>
          </a:ln>
        </p:spPr>
        <p:txBody>
          <a:bodyPr anchorCtr="0" anchor="ctr" bIns="82300" lIns="82300" spcFirstLastPara="1" rIns="82300" wrap="square" tIns="82300">
            <a:noAutofit/>
          </a:bodyPr>
          <a:lstStyle/>
          <a:p>
            <a:pPr indent="0" lvl="0" marL="0" rtl="0" algn="ctr">
              <a:spcBef>
                <a:spcPts val="0"/>
              </a:spcBef>
              <a:spcAft>
                <a:spcPts val="0"/>
              </a:spcAft>
              <a:buNone/>
            </a:pPr>
            <a:r>
              <a:t/>
            </a:r>
            <a:endParaRPr sz="13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 name="Shape 362"/>
        <p:cNvGrpSpPr/>
        <p:nvPr/>
      </p:nvGrpSpPr>
      <p:grpSpPr>
        <a:xfrm>
          <a:off x="0" y="0"/>
          <a:ext cx="0" cy="0"/>
          <a:chOff x="0" y="0"/>
          <a:chExt cx="0" cy="0"/>
        </a:xfrm>
      </p:grpSpPr>
      <p:sp>
        <p:nvSpPr>
          <p:cNvPr id="363" name="Google Shape;363;p63"/>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Start by painting a </a:t>
            </a:r>
            <a:r>
              <a:rPr lang="en" sz="4800">
                <a:solidFill>
                  <a:srgbClr val="00FF00"/>
                </a:solidFill>
                <a:latin typeface="Oswald"/>
                <a:ea typeface="Oswald"/>
                <a:cs typeface="Oswald"/>
                <a:sym typeface="Oswald"/>
              </a:rPr>
              <a:t>background</a:t>
            </a:r>
            <a:r>
              <a:rPr lang="en" sz="4800">
                <a:solidFill>
                  <a:srgbClr val="FFFFFF"/>
                </a:solidFill>
                <a:latin typeface="Oswald"/>
                <a:ea typeface="Oswald"/>
                <a:cs typeface="Oswald"/>
                <a:sym typeface="Oswald"/>
              </a:rPr>
              <a:t> colour that is the same as the </a:t>
            </a:r>
            <a:r>
              <a:rPr lang="en" sz="4800">
                <a:solidFill>
                  <a:srgbClr val="00FF00"/>
                </a:solidFill>
                <a:latin typeface="Oswald"/>
                <a:ea typeface="Oswald"/>
                <a:cs typeface="Oswald"/>
                <a:sym typeface="Oswald"/>
              </a:rPr>
              <a:t>DARKEST </a:t>
            </a:r>
            <a:r>
              <a:rPr lang="en" sz="4800">
                <a:solidFill>
                  <a:srgbClr val="FFFFFF"/>
                </a:solidFill>
                <a:latin typeface="Oswald"/>
                <a:ea typeface="Oswald"/>
                <a:cs typeface="Oswald"/>
                <a:sym typeface="Oswald"/>
              </a:rPr>
              <a:t>part of the background</a:t>
            </a:r>
            <a:endParaRPr sz="4800">
              <a:solidFill>
                <a:srgbClr val="FFFFFF"/>
              </a:solidFill>
              <a:latin typeface="Oswald"/>
              <a:ea typeface="Oswald"/>
              <a:cs typeface="Oswald"/>
              <a:sym typeface="Oswald"/>
            </a:endParaRPr>
          </a:p>
        </p:txBody>
      </p:sp>
      <p:sp>
        <p:nvSpPr>
          <p:cNvPr descr="Translations" id="364" name="Google Shape;364;p63"/>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500">
                <a:solidFill>
                  <a:srgbClr val="AAAAAA"/>
                </a:solidFill>
                <a:latin typeface="Average"/>
                <a:ea typeface="Average"/>
                <a:cs typeface="Average"/>
                <a:sym typeface="Average"/>
              </a:rPr>
              <a:t>ابدأ برسم لون الخلفية الذي يتطابق مع لون الجزء الأغمق من الخلفية</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首先绘制与背景最暗部分相同的背景颜色</a:t>
            </a:r>
            <a:endParaRPr sz="1500">
              <a:solidFill>
                <a:srgbClr val="AAAAAA"/>
              </a:solidFill>
              <a:latin typeface="Average"/>
              <a:ea typeface="Average"/>
              <a:cs typeface="Average"/>
              <a:sym typeface="Average"/>
            </a:endParaRPr>
          </a:p>
          <a:p>
            <a:pPr indent="0" lvl="0" marL="0" rtl="1" algn="r">
              <a:spcBef>
                <a:spcPts val="1000"/>
              </a:spcBef>
              <a:spcAft>
                <a:spcPts val="0"/>
              </a:spcAft>
              <a:buNone/>
            </a:pPr>
            <a:r>
              <a:rPr lang="en" sz="1500">
                <a:solidFill>
                  <a:srgbClr val="AAAAAA"/>
                </a:solidFill>
                <a:latin typeface="Average"/>
                <a:ea typeface="Average"/>
                <a:cs typeface="Average"/>
                <a:sym typeface="Average"/>
              </a:rPr>
              <a:t>با رنگ‌آمیزی یک پس‌زمینه که با تیره‌ترین قسمت پس‌زمینه یکسان است، شروع کنید.</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Beginnen Sie mit dem Malen einer Hintergrundfarbe, die mit dem DUNKELSTEN Teil des Hintergrunds übereinstimmt</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पृष्ठभूमि के सबसे गहरे भाग के समान रंग से पृष्ठभूमि रंग बनाना शुरू करें</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배경의 가장 어두운 부분과 동일한 배경색을 칠하여 시작하세요.</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Bi boyaxkirina rengekî paşxaneyê ku wekî beşa HERÎ TARÎ ya paşxaneyê be, dest pê bike.</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Почните тако што ћете офарбати позадину у боју која је исте као и НАЈТАМНИЈИ део позадине</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Comience pintando un color de fondo que sea el mismo que la parte MÁS OSCURA del fondo.</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Magsimula sa pamamagitan ng pagpipinta ng kulay ng background na kapareho ng PINAKAMADILIM na bahagi ng background</a:t>
            </a:r>
            <a:endParaRPr sz="1500">
              <a:solidFill>
                <a:srgbClr val="AAAAAA"/>
              </a:solidFill>
              <a:latin typeface="Average"/>
              <a:ea typeface="Average"/>
              <a:cs typeface="Average"/>
              <a:sym typeface="Average"/>
            </a:endParaRPr>
          </a:p>
          <a:p>
            <a:pPr indent="0" lvl="0" marL="0" rtl="0" algn="l">
              <a:spcBef>
                <a:spcPts val="1000"/>
              </a:spcBef>
              <a:spcAft>
                <a:spcPts val="1000"/>
              </a:spcAft>
              <a:buNone/>
            </a:pPr>
            <a:r>
              <a:rPr lang="en" sz="1500">
                <a:solidFill>
                  <a:srgbClr val="AAAAAA"/>
                </a:solidFill>
                <a:latin typeface="Average"/>
                <a:ea typeface="Average"/>
                <a:cs typeface="Average"/>
                <a:sym typeface="Average"/>
              </a:rPr>
              <a:t>Почніть з малювання фону таким самим кольором, як і НАЙТЕМНІША частина фону</a:t>
            </a:r>
            <a:endParaRPr sz="1900">
              <a:solidFill>
                <a:srgbClr val="CACACA"/>
              </a:solidFill>
              <a:latin typeface="Average"/>
              <a:ea typeface="Average"/>
              <a:cs typeface="Average"/>
              <a:sym typeface="Average"/>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8" name="Shape 368"/>
        <p:cNvGrpSpPr/>
        <p:nvPr/>
      </p:nvGrpSpPr>
      <p:grpSpPr>
        <a:xfrm>
          <a:off x="0" y="0"/>
          <a:ext cx="0" cy="0"/>
          <a:chOff x="0" y="0"/>
          <a:chExt cx="0" cy="0"/>
        </a:xfrm>
      </p:grpSpPr>
      <p:pic>
        <p:nvPicPr>
          <p:cNvPr id="369" name="Google Shape;369;p64"/>
          <p:cNvPicPr preferRelativeResize="0"/>
          <p:nvPr/>
        </p:nvPicPr>
        <p:blipFill>
          <a:blip r:embed="rId3">
            <a:alphaModFix/>
          </a:blip>
          <a:stretch>
            <a:fillRect/>
          </a:stretch>
        </p:blipFill>
        <p:spPr>
          <a:xfrm>
            <a:off x="0" y="0"/>
            <a:ext cx="4572000" cy="6096000"/>
          </a:xfrm>
          <a:prstGeom prst="rect">
            <a:avLst/>
          </a:prstGeom>
          <a:noFill/>
          <a:ln>
            <a:noFill/>
          </a:ln>
        </p:spPr>
      </p:pic>
      <p:pic>
        <p:nvPicPr>
          <p:cNvPr id="370" name="Google Shape;370;p64"/>
          <p:cNvPicPr preferRelativeResize="0"/>
          <p:nvPr/>
        </p:nvPicPr>
        <p:blipFill>
          <a:blip r:embed="rId4">
            <a:alphaModFix/>
          </a:blip>
          <a:stretch>
            <a:fillRect/>
          </a:stretch>
        </p:blipFill>
        <p:spPr>
          <a:xfrm>
            <a:off x="4572000" y="1333071"/>
            <a:ext cx="4572000" cy="3429857"/>
          </a:xfrm>
          <a:prstGeom prst="rect">
            <a:avLst/>
          </a:prstGeom>
          <a:noFill/>
          <a:ln>
            <a:noFill/>
          </a:ln>
        </p:spPr>
      </p:pic>
      <p:sp>
        <p:nvSpPr>
          <p:cNvPr id="371" name="Google Shape;371;p64"/>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Rebecca Chafe</a:t>
            </a:r>
            <a:r>
              <a:rPr lang="en" sz="2600">
                <a:solidFill>
                  <a:srgbClr val="888888"/>
                </a:solidFill>
                <a:latin typeface="Oswald"/>
                <a:ea typeface="Oswald"/>
                <a:cs typeface="Oswald"/>
                <a:sym typeface="Oswald"/>
              </a:rPr>
              <a:t> at Citadel High, Tuesday, December 2nd - Sarcastic Stickers</a:t>
            </a:r>
            <a:endParaRPr sz="2600">
              <a:solidFill>
                <a:srgbClr val="888888"/>
              </a:solidFill>
              <a:latin typeface="Oswald"/>
              <a:ea typeface="Oswald"/>
              <a:cs typeface="Oswald"/>
              <a:sym typeface="Oswald"/>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pic>
        <p:nvPicPr>
          <p:cNvPr id="376" name="Google Shape;376;p65"/>
          <p:cNvPicPr preferRelativeResize="0"/>
          <p:nvPr/>
        </p:nvPicPr>
        <p:blipFill>
          <a:blip r:embed="rId3">
            <a:alphaModFix/>
          </a:blip>
          <a:stretch>
            <a:fillRect/>
          </a:stretch>
        </p:blipFill>
        <p:spPr>
          <a:xfrm>
            <a:off x="0" y="1333071"/>
            <a:ext cx="4572000" cy="3429857"/>
          </a:xfrm>
          <a:prstGeom prst="rect">
            <a:avLst/>
          </a:prstGeom>
          <a:noFill/>
          <a:ln>
            <a:noFill/>
          </a:ln>
        </p:spPr>
      </p:pic>
      <p:pic>
        <p:nvPicPr>
          <p:cNvPr id="377" name="Google Shape;377;p65"/>
          <p:cNvPicPr preferRelativeResize="0"/>
          <p:nvPr/>
        </p:nvPicPr>
        <p:blipFill>
          <a:blip r:embed="rId4">
            <a:alphaModFix/>
          </a:blip>
          <a:stretch>
            <a:fillRect/>
          </a:stretch>
        </p:blipFill>
        <p:spPr>
          <a:xfrm>
            <a:off x="4572000" y="1333071"/>
            <a:ext cx="4572000" cy="3429857"/>
          </a:xfrm>
          <a:prstGeom prst="rect">
            <a:avLst/>
          </a:prstGeom>
          <a:noFill/>
          <a:ln>
            <a:noFill/>
          </a:ln>
        </p:spPr>
      </p:pic>
      <p:sp>
        <p:nvSpPr>
          <p:cNvPr id="378" name="Google Shape;378;p65"/>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Maria Blanchette</a:t>
            </a:r>
            <a:r>
              <a:rPr lang="en" sz="2600">
                <a:solidFill>
                  <a:srgbClr val="888888"/>
                </a:solidFill>
                <a:latin typeface="Oswald"/>
                <a:ea typeface="Oswald"/>
                <a:cs typeface="Oswald"/>
                <a:sym typeface="Oswald"/>
              </a:rPr>
              <a:t> at Citadel High, Tuesday, December 2nd - Sarcastic Stickers</a:t>
            </a:r>
            <a:endParaRPr sz="2600">
              <a:solidFill>
                <a:srgbClr val="888888"/>
              </a:solidFill>
              <a:latin typeface="Oswald"/>
              <a:ea typeface="Oswald"/>
              <a:cs typeface="Oswald"/>
              <a:sym typeface="Oswal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pic>
        <p:nvPicPr>
          <p:cNvPr id="383" name="Google Shape;383;p66"/>
          <p:cNvPicPr preferRelativeResize="0"/>
          <p:nvPr/>
        </p:nvPicPr>
        <p:blipFill>
          <a:blip r:embed="rId3">
            <a:alphaModFix/>
          </a:blip>
          <a:stretch>
            <a:fillRect/>
          </a:stretch>
        </p:blipFill>
        <p:spPr>
          <a:xfrm>
            <a:off x="0" y="0"/>
            <a:ext cx="4572000" cy="6096000"/>
          </a:xfrm>
          <a:prstGeom prst="rect">
            <a:avLst/>
          </a:prstGeom>
          <a:noFill/>
          <a:ln>
            <a:noFill/>
          </a:ln>
        </p:spPr>
      </p:pic>
      <p:pic>
        <p:nvPicPr>
          <p:cNvPr id="384" name="Google Shape;384;p66"/>
          <p:cNvPicPr preferRelativeResize="0"/>
          <p:nvPr/>
        </p:nvPicPr>
        <p:blipFill>
          <a:blip r:embed="rId4">
            <a:alphaModFix/>
          </a:blip>
          <a:stretch>
            <a:fillRect/>
          </a:stretch>
        </p:blipFill>
        <p:spPr>
          <a:xfrm>
            <a:off x="4572000" y="1333071"/>
            <a:ext cx="4572000" cy="3429857"/>
          </a:xfrm>
          <a:prstGeom prst="rect">
            <a:avLst/>
          </a:prstGeom>
          <a:noFill/>
          <a:ln>
            <a:noFill/>
          </a:ln>
        </p:spPr>
      </p:pic>
      <p:sp>
        <p:nvSpPr>
          <p:cNvPr id="385" name="Google Shape;385;p66"/>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Isaac Crosby</a:t>
            </a:r>
            <a:r>
              <a:rPr lang="en" sz="2600">
                <a:solidFill>
                  <a:srgbClr val="888888"/>
                </a:solidFill>
                <a:latin typeface="Oswald"/>
                <a:ea typeface="Oswald"/>
                <a:cs typeface="Oswald"/>
                <a:sym typeface="Oswald"/>
              </a:rPr>
              <a:t> at Citadel High, Tuesday, December 2nd - Sarcastic Stickers</a:t>
            </a:r>
            <a:endParaRPr sz="2600">
              <a:solidFill>
                <a:srgbClr val="888888"/>
              </a:solidFill>
              <a:latin typeface="Oswald"/>
              <a:ea typeface="Oswald"/>
              <a:cs typeface="Oswald"/>
              <a:sym typeface="Oswald"/>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 name="Shape 389"/>
        <p:cNvGrpSpPr/>
        <p:nvPr/>
      </p:nvGrpSpPr>
      <p:grpSpPr>
        <a:xfrm>
          <a:off x="0" y="0"/>
          <a:ext cx="0" cy="0"/>
          <a:chOff x="0" y="0"/>
          <a:chExt cx="0" cy="0"/>
        </a:xfrm>
      </p:grpSpPr>
      <p:pic>
        <p:nvPicPr>
          <p:cNvPr id="390" name="Google Shape;390;p67"/>
          <p:cNvPicPr preferRelativeResize="0"/>
          <p:nvPr/>
        </p:nvPicPr>
        <p:blipFill>
          <a:blip r:embed="rId3">
            <a:alphaModFix/>
          </a:blip>
          <a:stretch>
            <a:fillRect/>
          </a:stretch>
        </p:blipFill>
        <p:spPr>
          <a:xfrm>
            <a:off x="0" y="0"/>
            <a:ext cx="4572000" cy="6096000"/>
          </a:xfrm>
          <a:prstGeom prst="rect">
            <a:avLst/>
          </a:prstGeom>
          <a:noFill/>
          <a:ln>
            <a:noFill/>
          </a:ln>
        </p:spPr>
      </p:pic>
      <p:pic>
        <p:nvPicPr>
          <p:cNvPr id="391" name="Google Shape;391;p67"/>
          <p:cNvPicPr preferRelativeResize="0"/>
          <p:nvPr/>
        </p:nvPicPr>
        <p:blipFill>
          <a:blip r:embed="rId4">
            <a:alphaModFix/>
          </a:blip>
          <a:stretch>
            <a:fillRect/>
          </a:stretch>
        </p:blipFill>
        <p:spPr>
          <a:xfrm>
            <a:off x="4572000" y="0"/>
            <a:ext cx="4572000" cy="6096000"/>
          </a:xfrm>
          <a:prstGeom prst="rect">
            <a:avLst/>
          </a:prstGeom>
          <a:noFill/>
          <a:ln>
            <a:noFill/>
          </a:ln>
        </p:spPr>
      </p:pic>
      <p:sp>
        <p:nvSpPr>
          <p:cNvPr id="392" name="Google Shape;392;p67"/>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Varvara Staiko</a:t>
            </a:r>
            <a:r>
              <a:rPr lang="en" sz="2600">
                <a:solidFill>
                  <a:srgbClr val="888888"/>
                </a:solidFill>
                <a:latin typeface="Oswald"/>
                <a:ea typeface="Oswald"/>
                <a:cs typeface="Oswald"/>
                <a:sym typeface="Oswald"/>
              </a:rPr>
              <a:t> at Citadel High, Tuesday, December 2nd - Sarcastic Stickers</a:t>
            </a:r>
            <a:endParaRPr sz="2600">
              <a:solidFill>
                <a:srgbClr val="888888"/>
              </a:solidFill>
              <a:latin typeface="Oswald"/>
              <a:ea typeface="Oswald"/>
              <a:cs typeface="Oswald"/>
              <a:sym typeface="Oswald"/>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6" name="Shape 396"/>
        <p:cNvGrpSpPr/>
        <p:nvPr/>
      </p:nvGrpSpPr>
      <p:grpSpPr>
        <a:xfrm>
          <a:off x="0" y="0"/>
          <a:ext cx="0" cy="0"/>
          <a:chOff x="0" y="0"/>
          <a:chExt cx="0" cy="0"/>
        </a:xfrm>
      </p:grpSpPr>
      <p:sp>
        <p:nvSpPr>
          <p:cNvPr id="397" name="Google Shape;397;p68"/>
          <p:cNvSpPr txBox="1"/>
          <p:nvPr>
            <p:ph idx="1" type="body"/>
          </p:nvPr>
        </p:nvSpPr>
        <p:spPr>
          <a:xfrm>
            <a:off x="0" y="6166225"/>
            <a:ext cx="9144000" cy="69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pic>
        <p:nvPicPr>
          <p:cNvPr id="250" name="Google Shape;250;p51"/>
          <p:cNvPicPr preferRelativeResize="0"/>
          <p:nvPr/>
        </p:nvPicPr>
        <p:blipFill>
          <a:blip r:embed="rId3">
            <a:alphaModFix/>
          </a:blip>
          <a:stretch>
            <a:fillRect/>
          </a:stretch>
        </p:blipFill>
        <p:spPr>
          <a:xfrm>
            <a:off x="422275" y="0"/>
            <a:ext cx="8299450" cy="6350000"/>
          </a:xfrm>
          <a:prstGeom prst="rect">
            <a:avLst/>
          </a:prstGeom>
          <a:noFill/>
          <a:ln>
            <a:noFill/>
          </a:ln>
        </p:spPr>
      </p:pic>
      <p:sp>
        <p:nvSpPr>
          <p:cNvPr id="251" name="Google Shape;251;p51"/>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Covenant Bassey</a:t>
            </a:r>
            <a:r>
              <a:rPr lang="en" sz="3000">
                <a:solidFill>
                  <a:srgbClr val="888888"/>
                </a:solidFill>
                <a:latin typeface="Oswald"/>
                <a:ea typeface="Oswald"/>
                <a:cs typeface="Oswald"/>
                <a:sym typeface="Oswald"/>
              </a:rPr>
              <a:t>, graphite on paper, Fall 2025 at Citadel High</a:t>
            </a:r>
            <a:endParaRPr sz="3000">
              <a:solidFill>
                <a:srgbClr val="888888"/>
              </a:solidFill>
              <a:latin typeface="Oswald"/>
              <a:ea typeface="Oswald"/>
              <a:cs typeface="Oswald"/>
              <a:sym typeface="Oswa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1" name="Shape 401"/>
        <p:cNvGrpSpPr/>
        <p:nvPr/>
      </p:nvGrpSpPr>
      <p:grpSpPr>
        <a:xfrm>
          <a:off x="0" y="0"/>
          <a:ext cx="0" cy="0"/>
          <a:chOff x="0" y="0"/>
          <a:chExt cx="0" cy="0"/>
        </a:xfrm>
      </p:grpSpPr>
      <p:sp>
        <p:nvSpPr>
          <p:cNvPr id="402" name="Google Shape;402;p69"/>
          <p:cNvSpPr txBox="1"/>
          <p:nvPr/>
        </p:nvSpPr>
        <p:spPr>
          <a:xfrm>
            <a:off x="0" y="0"/>
            <a:ext cx="5036100" cy="2739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500">
                <a:solidFill>
                  <a:srgbClr val="FFFFFF"/>
                </a:solidFill>
                <a:latin typeface="Oswald"/>
                <a:ea typeface="Oswald"/>
                <a:cs typeface="Oswald"/>
                <a:sym typeface="Oswald"/>
              </a:rPr>
              <a:t>Current points JUST for </a:t>
            </a:r>
            <a:r>
              <a:rPr lang="en" sz="4500">
                <a:solidFill>
                  <a:srgbClr val="00FF00"/>
                </a:solidFill>
                <a:latin typeface="Oswald"/>
                <a:ea typeface="Oswald"/>
                <a:cs typeface="Oswald"/>
                <a:sym typeface="Oswald"/>
              </a:rPr>
              <a:t>collecting </a:t>
            </a:r>
            <a:r>
              <a:rPr lang="en" sz="4500">
                <a:solidFill>
                  <a:srgbClr val="FFFFFF"/>
                </a:solidFill>
                <a:latin typeface="Oswald"/>
                <a:ea typeface="Oswald"/>
                <a:cs typeface="Oswald"/>
                <a:sym typeface="Oswald"/>
              </a:rPr>
              <a:t>&amp; </a:t>
            </a:r>
            <a:r>
              <a:rPr lang="en" sz="4500">
                <a:solidFill>
                  <a:srgbClr val="00FF00"/>
                </a:solidFill>
                <a:latin typeface="Oswald"/>
                <a:ea typeface="Oswald"/>
                <a:cs typeface="Oswald"/>
                <a:sym typeface="Oswald"/>
              </a:rPr>
              <a:t>collaging </a:t>
            </a:r>
            <a:r>
              <a:rPr lang="en" sz="4500">
                <a:solidFill>
                  <a:srgbClr val="FFFFFF"/>
                </a:solidFill>
                <a:latin typeface="Oswald"/>
                <a:ea typeface="Oswald"/>
                <a:cs typeface="Oswald"/>
                <a:sym typeface="Oswald"/>
              </a:rPr>
              <a:t>reference photos</a:t>
            </a:r>
            <a:endParaRPr sz="4500">
              <a:solidFill>
                <a:srgbClr val="FFFFFF"/>
              </a:solidFill>
              <a:latin typeface="Oswald"/>
              <a:ea typeface="Oswald"/>
              <a:cs typeface="Oswald"/>
              <a:sym typeface="Oswald"/>
            </a:endParaRPr>
          </a:p>
        </p:txBody>
      </p:sp>
      <p:sp>
        <p:nvSpPr>
          <p:cNvPr id="403" name="Google Shape;403;p69"/>
          <p:cNvSpPr txBox="1"/>
          <p:nvPr/>
        </p:nvSpPr>
        <p:spPr>
          <a:xfrm>
            <a:off x="5035975" y="0"/>
            <a:ext cx="4107900" cy="68580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sz="2000">
                <a:solidFill>
                  <a:schemeClr val="dk1"/>
                </a:solidFill>
                <a:latin typeface="Average"/>
                <a:ea typeface="Average"/>
                <a:cs typeface="Average"/>
                <a:sym typeface="Average"/>
              </a:rPr>
              <a:t>⭐	</a:t>
            </a:r>
            <a:r>
              <a:rPr b="1" lang="en" sz="2000">
                <a:solidFill>
                  <a:srgbClr val="00FF00"/>
                </a:solidFill>
                <a:latin typeface="Average"/>
                <a:ea typeface="Average"/>
                <a:cs typeface="Average"/>
                <a:sym typeface="Average"/>
              </a:rPr>
              <a:t>Maria Blanchette</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b="1" lang="en" sz="2000">
                <a:solidFill>
                  <a:srgbClr val="CCCCCC"/>
                </a:solidFill>
                <a:latin typeface="Average"/>
                <a:ea typeface="Average"/>
                <a:cs typeface="Average"/>
                <a:sym typeface="Average"/>
              </a:rPr>
              <a:t>56	</a:t>
            </a:r>
            <a:r>
              <a:rPr b="1" lang="en" sz="2000">
                <a:solidFill>
                  <a:srgbClr val="00FF00"/>
                </a:solidFill>
                <a:latin typeface="Average"/>
                <a:ea typeface="Average"/>
                <a:cs typeface="Average"/>
                <a:sym typeface="Average"/>
              </a:rPr>
              <a:t>Ikeja Boddie</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b="1" lang="en" sz="2000">
                <a:solidFill>
                  <a:srgbClr val="CCCCCC"/>
                </a:solidFill>
                <a:latin typeface="Average"/>
                <a:ea typeface="Average"/>
                <a:cs typeface="Average"/>
                <a:sym typeface="Average"/>
              </a:rPr>
              <a:t>50	</a:t>
            </a:r>
            <a:r>
              <a:rPr b="1" lang="en" sz="2000">
                <a:solidFill>
                  <a:srgbClr val="00FF00"/>
                </a:solidFill>
                <a:latin typeface="Average"/>
                <a:ea typeface="Average"/>
                <a:cs typeface="Average"/>
                <a:sym typeface="Average"/>
              </a:rPr>
              <a:t>Rebecca Chafe</a:t>
            </a:r>
            <a:r>
              <a:rPr b="1" lang="en" sz="2000">
                <a:solidFill>
                  <a:srgbClr val="CCCCCC"/>
                </a:solidFill>
                <a:latin typeface="Average"/>
                <a:ea typeface="Average"/>
                <a:cs typeface="Average"/>
                <a:sym typeface="Average"/>
              </a:rPr>
              <a:t> +5</a:t>
            </a:r>
            <a:endParaRPr b="1" sz="2000">
              <a:solidFill>
                <a:srgbClr val="CCCCCC"/>
              </a:solidFill>
              <a:latin typeface="Average"/>
              <a:ea typeface="Average"/>
              <a:cs typeface="Average"/>
              <a:sym typeface="Average"/>
            </a:endParaRPr>
          </a:p>
          <a:p>
            <a:pPr indent="0" lvl="0" marL="0" rtl="0" algn="ctr">
              <a:lnSpc>
                <a:spcPct val="115000"/>
              </a:lnSpc>
              <a:spcBef>
                <a:spcPts val="0"/>
              </a:spcBef>
              <a:spcAft>
                <a:spcPts val="0"/>
              </a:spcAft>
              <a:buNone/>
            </a:pPr>
            <a:r>
              <a:rPr b="1" lang="en" sz="2000">
                <a:solidFill>
                  <a:srgbClr val="CCCCCC"/>
                </a:solidFill>
                <a:latin typeface="Average"/>
                <a:ea typeface="Average"/>
                <a:cs typeface="Average"/>
                <a:sym typeface="Average"/>
              </a:rPr>
              <a:t>48	</a:t>
            </a:r>
            <a:r>
              <a:rPr b="1" lang="en" sz="2000">
                <a:solidFill>
                  <a:srgbClr val="00FF00"/>
                </a:solidFill>
                <a:latin typeface="Average"/>
                <a:ea typeface="Average"/>
                <a:cs typeface="Average"/>
                <a:sym typeface="Average"/>
              </a:rPr>
              <a:t>Diesel Cloud Acosta</a:t>
            </a:r>
            <a:r>
              <a:rPr b="1" lang="en" sz="2000">
                <a:solidFill>
                  <a:srgbClr val="CCCCCC"/>
                </a:solidFill>
                <a:latin typeface="Average"/>
                <a:ea typeface="Average"/>
                <a:cs typeface="Average"/>
                <a:sym typeface="Average"/>
              </a:rPr>
              <a:t> +8</a:t>
            </a:r>
            <a:endParaRPr b="1" sz="2000">
              <a:solidFill>
                <a:srgbClr val="CCCCCC"/>
              </a:solidFill>
              <a:latin typeface="Average"/>
              <a:ea typeface="Average"/>
              <a:cs typeface="Average"/>
              <a:sym typeface="Average"/>
            </a:endParaRPr>
          </a:p>
          <a:p>
            <a:pPr indent="0" lvl="0" marL="0" rtl="0" algn="ctr">
              <a:lnSpc>
                <a:spcPct val="115000"/>
              </a:lnSpc>
              <a:spcBef>
                <a:spcPts val="0"/>
              </a:spcBef>
              <a:spcAft>
                <a:spcPts val="0"/>
              </a:spcAft>
              <a:buNone/>
            </a:pPr>
            <a:r>
              <a:rPr b="1" lang="en" sz="2000">
                <a:solidFill>
                  <a:srgbClr val="CCCCCC"/>
                </a:solidFill>
                <a:latin typeface="Average"/>
                <a:ea typeface="Average"/>
                <a:cs typeface="Average"/>
                <a:sym typeface="Average"/>
              </a:rPr>
              <a:t>43	</a:t>
            </a:r>
            <a:r>
              <a:rPr b="1" lang="en" sz="2000">
                <a:solidFill>
                  <a:srgbClr val="00FF00"/>
                </a:solidFill>
                <a:latin typeface="Average"/>
                <a:ea typeface="Average"/>
                <a:cs typeface="Average"/>
                <a:sym typeface="Average"/>
              </a:rPr>
              <a:t>Kyrese Colley</a:t>
            </a:r>
            <a:r>
              <a:rPr b="1" lang="en" sz="2000">
                <a:solidFill>
                  <a:srgbClr val="CCCCCC"/>
                </a:solidFill>
                <a:latin typeface="Average"/>
                <a:ea typeface="Average"/>
                <a:cs typeface="Average"/>
                <a:sym typeface="Average"/>
              </a:rPr>
              <a:t> +8</a:t>
            </a:r>
            <a:endParaRPr b="1" sz="2000">
              <a:solidFill>
                <a:srgbClr val="CCCCCC"/>
              </a:solidFill>
              <a:latin typeface="Average"/>
              <a:ea typeface="Average"/>
              <a:cs typeface="Average"/>
              <a:sym typeface="Average"/>
            </a:endParaRPr>
          </a:p>
          <a:p>
            <a:pPr indent="0" lvl="0" marL="0" rtl="0" algn="ctr">
              <a:lnSpc>
                <a:spcPct val="115000"/>
              </a:lnSpc>
              <a:spcBef>
                <a:spcPts val="0"/>
              </a:spcBef>
              <a:spcAft>
                <a:spcPts val="0"/>
              </a:spcAft>
              <a:buNone/>
            </a:pPr>
            <a:r>
              <a:rPr b="1" lang="en" sz="2000">
                <a:solidFill>
                  <a:srgbClr val="CCCCCC"/>
                </a:solidFill>
                <a:latin typeface="Average"/>
                <a:ea typeface="Average"/>
                <a:cs typeface="Average"/>
                <a:sym typeface="Average"/>
              </a:rPr>
              <a:t>40	</a:t>
            </a:r>
            <a:r>
              <a:rPr b="1" lang="en" sz="2000">
                <a:solidFill>
                  <a:srgbClr val="00FF00"/>
                </a:solidFill>
                <a:latin typeface="Average"/>
                <a:ea typeface="Average"/>
                <a:cs typeface="Average"/>
                <a:sym typeface="Average"/>
              </a:rPr>
              <a:t>Rebecca Cox</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chemeClr val="dk1"/>
                </a:solidFill>
                <a:latin typeface="Average"/>
                <a:ea typeface="Average"/>
                <a:cs typeface="Average"/>
                <a:sym typeface="Average"/>
              </a:rPr>
              <a:t>⭐</a:t>
            </a:r>
            <a:r>
              <a:rPr b="1" lang="en" sz="2000">
                <a:solidFill>
                  <a:srgbClr val="00FF00"/>
                </a:solidFill>
                <a:latin typeface="Average"/>
                <a:ea typeface="Average"/>
                <a:cs typeface="Average"/>
                <a:sym typeface="Average"/>
              </a:rPr>
              <a:t>	</a:t>
            </a:r>
            <a:r>
              <a:rPr b="1" lang="en" sz="2000">
                <a:solidFill>
                  <a:srgbClr val="00FF00"/>
                </a:solidFill>
                <a:latin typeface="Average"/>
                <a:ea typeface="Average"/>
                <a:cs typeface="Average"/>
                <a:sym typeface="Average"/>
              </a:rPr>
              <a:t>Isaac Crosby</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b="1" lang="en" sz="2000">
                <a:solidFill>
                  <a:srgbClr val="CCCCCC"/>
                </a:solidFill>
                <a:latin typeface="Average"/>
                <a:ea typeface="Average"/>
                <a:cs typeface="Average"/>
                <a:sym typeface="Average"/>
              </a:rPr>
              <a:t>48	</a:t>
            </a:r>
            <a:r>
              <a:rPr b="1" lang="en" sz="2000">
                <a:solidFill>
                  <a:srgbClr val="00FF00"/>
                </a:solidFill>
                <a:latin typeface="Average"/>
                <a:ea typeface="Average"/>
                <a:cs typeface="Average"/>
                <a:sym typeface="Average"/>
              </a:rPr>
              <a:t>Elias Espinoza Lagos</a:t>
            </a:r>
            <a:r>
              <a:rPr b="1" lang="en" sz="2000">
                <a:solidFill>
                  <a:srgbClr val="CCCCCC"/>
                </a:solidFill>
                <a:latin typeface="Average"/>
                <a:ea typeface="Average"/>
                <a:cs typeface="Average"/>
                <a:sym typeface="Average"/>
              </a:rPr>
              <a:t> +8</a:t>
            </a:r>
            <a:endParaRPr b="1" sz="2000">
              <a:solidFill>
                <a:srgbClr val="CCCCCC"/>
              </a:solidFill>
              <a:latin typeface="Average"/>
              <a:ea typeface="Average"/>
              <a:cs typeface="Average"/>
              <a:sym typeface="Average"/>
            </a:endParaRPr>
          </a:p>
          <a:p>
            <a:pPr indent="0" lvl="0" marL="0" rtl="0" algn="ctr">
              <a:lnSpc>
                <a:spcPct val="115000"/>
              </a:lnSpc>
              <a:spcBef>
                <a:spcPts val="0"/>
              </a:spcBef>
              <a:spcAft>
                <a:spcPts val="0"/>
              </a:spcAft>
              <a:buNone/>
            </a:pPr>
            <a:r>
              <a:rPr b="1" lang="en" sz="2000">
                <a:solidFill>
                  <a:srgbClr val="CCCCCC"/>
                </a:solidFill>
                <a:latin typeface="Average"/>
                <a:ea typeface="Average"/>
                <a:cs typeface="Average"/>
                <a:sym typeface="Average"/>
              </a:rPr>
              <a:t>15	Kayden Fortin +15</a:t>
            </a:r>
            <a:endParaRPr b="1" sz="2000">
              <a:solidFill>
                <a:srgbClr val="CCCCCC"/>
              </a:solidFill>
              <a:latin typeface="Average"/>
              <a:ea typeface="Average"/>
              <a:cs typeface="Average"/>
              <a:sym typeface="Average"/>
            </a:endParaRPr>
          </a:p>
          <a:p>
            <a:pPr indent="0" lvl="0" marL="0" rtl="0" algn="ctr">
              <a:lnSpc>
                <a:spcPct val="115000"/>
              </a:lnSpc>
              <a:spcBef>
                <a:spcPts val="0"/>
              </a:spcBef>
              <a:spcAft>
                <a:spcPts val="0"/>
              </a:spcAft>
              <a:buNone/>
            </a:pPr>
            <a:r>
              <a:rPr b="1" lang="en" sz="2000">
                <a:solidFill>
                  <a:srgbClr val="CCCCCC"/>
                </a:solidFill>
                <a:latin typeface="Average"/>
                <a:ea typeface="Average"/>
                <a:cs typeface="Average"/>
                <a:sym typeface="Average"/>
              </a:rPr>
              <a:t>40	</a:t>
            </a:r>
            <a:r>
              <a:rPr b="1" lang="en" sz="2000">
                <a:solidFill>
                  <a:srgbClr val="00FF00"/>
                </a:solidFill>
                <a:latin typeface="Average"/>
                <a:ea typeface="Average"/>
                <a:cs typeface="Average"/>
                <a:sym typeface="Average"/>
              </a:rPr>
              <a:t>Callum Guthrie</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b="1" lang="en" sz="2000">
                <a:solidFill>
                  <a:srgbClr val="CCCCCC"/>
                </a:solidFill>
                <a:latin typeface="Average"/>
                <a:ea typeface="Average"/>
                <a:cs typeface="Average"/>
                <a:sym typeface="Average"/>
              </a:rPr>
              <a:t>60	</a:t>
            </a:r>
            <a:r>
              <a:rPr b="1" lang="en" sz="2000">
                <a:solidFill>
                  <a:srgbClr val="00FF00"/>
                </a:solidFill>
                <a:latin typeface="Average"/>
                <a:ea typeface="Average"/>
                <a:cs typeface="Average"/>
                <a:sym typeface="Average"/>
              </a:rPr>
              <a:t>Cordelia Masuda</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b="1" lang="en" sz="2000">
                <a:solidFill>
                  <a:srgbClr val="CCCCCC"/>
                </a:solidFill>
                <a:latin typeface="Average"/>
                <a:ea typeface="Average"/>
                <a:cs typeface="Average"/>
                <a:sym typeface="Average"/>
              </a:rPr>
              <a:t>0	Hawksley McKinnon</a:t>
            </a:r>
            <a:endParaRPr b="1" sz="2000">
              <a:solidFill>
                <a:srgbClr val="CCCCCC"/>
              </a:solidFill>
              <a:latin typeface="Average"/>
              <a:ea typeface="Average"/>
              <a:cs typeface="Average"/>
              <a:sym typeface="Average"/>
            </a:endParaRPr>
          </a:p>
          <a:p>
            <a:pPr indent="0" lvl="0" marL="0" rtl="0" algn="ctr">
              <a:lnSpc>
                <a:spcPct val="115000"/>
              </a:lnSpc>
              <a:spcBef>
                <a:spcPts val="0"/>
              </a:spcBef>
              <a:spcAft>
                <a:spcPts val="0"/>
              </a:spcAft>
              <a:buNone/>
            </a:pPr>
            <a:r>
              <a:rPr b="1" lang="en" sz="2000">
                <a:solidFill>
                  <a:srgbClr val="CCCCCC"/>
                </a:solidFill>
                <a:latin typeface="Average"/>
                <a:ea typeface="Average"/>
                <a:cs typeface="Average"/>
                <a:sym typeface="Average"/>
              </a:rPr>
              <a:t>40	</a:t>
            </a:r>
            <a:r>
              <a:rPr b="1" lang="en" sz="2000">
                <a:solidFill>
                  <a:srgbClr val="00FF00"/>
                </a:solidFill>
                <a:latin typeface="Average"/>
                <a:ea typeface="Average"/>
                <a:cs typeface="Average"/>
                <a:sym typeface="Average"/>
              </a:rPr>
              <a:t>Yousef Saad Al Deen</a:t>
            </a:r>
            <a:endParaRPr b="1" sz="2000">
              <a:solidFill>
                <a:srgbClr val="CCCCCC"/>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chemeClr val="dk1"/>
                </a:solidFill>
                <a:latin typeface="Average"/>
                <a:ea typeface="Average"/>
                <a:cs typeface="Average"/>
                <a:sym typeface="Average"/>
              </a:rPr>
              <a:t>⭐	</a:t>
            </a:r>
            <a:r>
              <a:rPr b="1" lang="en" sz="2000">
                <a:solidFill>
                  <a:srgbClr val="00FF00"/>
                </a:solidFill>
                <a:latin typeface="Average"/>
                <a:ea typeface="Average"/>
                <a:cs typeface="Average"/>
                <a:sym typeface="Average"/>
              </a:rPr>
              <a:t>Samantha Shapiro</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b="1" lang="en" sz="2000">
                <a:solidFill>
                  <a:srgbClr val="CCCCCC"/>
                </a:solidFill>
                <a:latin typeface="Average"/>
                <a:ea typeface="Average"/>
                <a:cs typeface="Average"/>
                <a:sym typeface="Average"/>
              </a:rPr>
              <a:t>40	</a:t>
            </a:r>
            <a:r>
              <a:rPr b="1" lang="en" sz="2000">
                <a:solidFill>
                  <a:srgbClr val="00FF00"/>
                </a:solidFill>
                <a:latin typeface="Average"/>
                <a:ea typeface="Average"/>
                <a:cs typeface="Average"/>
                <a:sym typeface="Average"/>
              </a:rPr>
              <a:t>Varvara Staiko</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b="1" lang="en" sz="2000">
                <a:solidFill>
                  <a:srgbClr val="CCCCCC"/>
                </a:solidFill>
                <a:latin typeface="Average"/>
                <a:ea typeface="Average"/>
                <a:cs typeface="Average"/>
                <a:sym typeface="Average"/>
              </a:rPr>
              <a:t>64	Kai Walsh +39</a:t>
            </a:r>
            <a:endParaRPr b="1" sz="2000">
              <a:solidFill>
                <a:srgbClr val="CCCCCC"/>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chemeClr val="dk1"/>
                </a:solidFill>
                <a:latin typeface="Average"/>
                <a:ea typeface="Average"/>
                <a:cs typeface="Average"/>
                <a:sym typeface="Average"/>
              </a:rPr>
              <a:t>⭐</a:t>
            </a:r>
            <a:r>
              <a:rPr b="1" lang="en" sz="2000">
                <a:solidFill>
                  <a:srgbClr val="CCCCCC"/>
                </a:solidFill>
                <a:latin typeface="Average"/>
                <a:ea typeface="Average"/>
                <a:cs typeface="Average"/>
                <a:sym typeface="Average"/>
              </a:rPr>
              <a:t>	</a:t>
            </a:r>
            <a:r>
              <a:rPr b="1" lang="en" sz="2000">
                <a:solidFill>
                  <a:srgbClr val="00FF00"/>
                </a:solidFill>
                <a:latin typeface="Average"/>
                <a:ea typeface="Average"/>
                <a:cs typeface="Average"/>
                <a:sym typeface="Average"/>
              </a:rPr>
              <a:t>Savanah Wheeler</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chemeClr val="dk1"/>
                </a:solidFill>
                <a:latin typeface="Average"/>
                <a:ea typeface="Average"/>
                <a:cs typeface="Average"/>
                <a:sym typeface="Average"/>
              </a:rPr>
              <a:t>⭐	</a:t>
            </a:r>
            <a:r>
              <a:rPr b="1" lang="en" sz="2000">
                <a:solidFill>
                  <a:srgbClr val="00FF00"/>
                </a:solidFill>
                <a:latin typeface="Average"/>
                <a:ea typeface="Average"/>
                <a:cs typeface="Average"/>
                <a:sym typeface="Average"/>
              </a:rPr>
              <a:t>Morgyn MacQuarrie</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b="1" lang="en" sz="2000">
                <a:solidFill>
                  <a:srgbClr val="CCCCCC"/>
                </a:solidFill>
                <a:latin typeface="Average"/>
                <a:ea typeface="Average"/>
                <a:cs typeface="Average"/>
                <a:sym typeface="Average"/>
              </a:rPr>
              <a:t>30	Malcolm Rainey</a:t>
            </a:r>
            <a:endParaRPr b="1" sz="2000">
              <a:solidFill>
                <a:srgbClr val="CCCCCC"/>
              </a:solidFill>
              <a:latin typeface="Average"/>
              <a:ea typeface="Average"/>
              <a:cs typeface="Average"/>
              <a:sym typeface="Average"/>
            </a:endParaRPr>
          </a:p>
        </p:txBody>
      </p:sp>
      <p:sp>
        <p:nvSpPr>
          <p:cNvPr descr="Translations" id="404" name="Google Shape;404;p69"/>
          <p:cNvSpPr txBox="1"/>
          <p:nvPr/>
        </p:nvSpPr>
        <p:spPr>
          <a:xfrm>
            <a:off x="0" y="2739600"/>
            <a:ext cx="5036100" cy="41184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500">
                <a:solidFill>
                  <a:srgbClr val="AAAAAA"/>
                </a:solidFill>
                <a:latin typeface="Average"/>
                <a:ea typeface="Average"/>
                <a:cs typeface="Average"/>
                <a:sym typeface="Average"/>
              </a:rPr>
              <a:t>النقاط الحالية مخصصة فقط لجمع وتركيب الصور المرجعية</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当前积分仅用于收集和拼贴参考照片</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نکات فعلی فقط برای جمع‌آوری و کلاژ عکس‌های مرجع</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Aktuelle Punkte NUR zum Sammeln und Collagen von Referenzfotos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वर्तमान बिंदु केवल संदर्भ फ़ोटो एकत्र करने और कोलाज करने के लिए</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참고 사진 수집 및 콜라주를 위한 현재 포인트</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Xalên heyî JUST ji bo berhevkirin û kolajkirina wêneyên referansê</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Тренутни поени САМО за сакупљање и колажирање референтних фотографија</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Puntos actuales SOLO para recopilar y hacer collages de fotos de referencia</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Mga kasalukuyang puntos PARA LANG sa pagkolekta at pag-collag ng mga reference na larawan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Поточні бали ТІЛЬКИ за колекціонування та колажування довідкових фотографій</a:t>
            </a:r>
            <a:endParaRPr sz="1800">
              <a:solidFill>
                <a:srgbClr val="CACACA"/>
              </a:solidFill>
              <a:latin typeface="Average"/>
              <a:ea typeface="Average"/>
              <a:cs typeface="Average"/>
              <a:sym typeface="Average"/>
            </a:endParaRPr>
          </a:p>
        </p:txBody>
      </p:sp>
      <p:sp>
        <p:nvSpPr>
          <p:cNvPr id="405" name="Google Shape;405;p69"/>
          <p:cNvSpPr txBox="1"/>
          <p:nvPr/>
        </p:nvSpPr>
        <p:spPr>
          <a:xfrm>
            <a:off x="9829675" y="114300"/>
            <a:ext cx="4107900" cy="6858000"/>
          </a:xfrm>
          <a:prstGeom prst="rect">
            <a:avLst/>
          </a:prstGeom>
          <a:solidFill>
            <a:srgbClr val="B7B7B7"/>
          </a:solid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sz="2000">
                <a:solidFill>
                  <a:srgbClr val="FFFFFF"/>
                </a:solidFill>
                <a:latin typeface="Average"/>
                <a:ea typeface="Average"/>
                <a:cs typeface="Average"/>
                <a:sym typeface="Average"/>
              </a:rPr>
              <a:t>⭐	</a:t>
            </a:r>
            <a:r>
              <a:rPr b="1" lang="en" sz="2000">
                <a:solidFill>
                  <a:srgbClr val="00FF00"/>
                </a:solidFill>
                <a:latin typeface="Average"/>
                <a:ea typeface="Average"/>
                <a:cs typeface="Average"/>
                <a:sym typeface="Average"/>
              </a:rPr>
              <a:t>Maria Blanchette</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rgbClr val="FFFFFF"/>
                </a:solidFill>
                <a:latin typeface="Average"/>
                <a:ea typeface="Average"/>
                <a:cs typeface="Average"/>
                <a:sym typeface="Average"/>
              </a:rPr>
              <a:t>56	</a:t>
            </a:r>
            <a:r>
              <a:rPr b="1" lang="en" sz="2000">
                <a:solidFill>
                  <a:srgbClr val="00FF00"/>
                </a:solidFill>
                <a:latin typeface="Average"/>
                <a:ea typeface="Average"/>
                <a:cs typeface="Average"/>
                <a:sym typeface="Average"/>
              </a:rPr>
              <a:t>Ikeja Boddie</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rgbClr val="FFFFFF"/>
                </a:solidFill>
                <a:latin typeface="Average"/>
                <a:ea typeface="Average"/>
                <a:cs typeface="Average"/>
                <a:sym typeface="Average"/>
              </a:rPr>
              <a:t>45	</a:t>
            </a:r>
            <a:r>
              <a:rPr b="1" lang="en" sz="2000">
                <a:solidFill>
                  <a:srgbClr val="00FF00"/>
                </a:solidFill>
                <a:latin typeface="Average"/>
                <a:ea typeface="Average"/>
                <a:cs typeface="Average"/>
                <a:sym typeface="Average"/>
              </a:rPr>
              <a:t>Rebecca Chafe</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rgbClr val="FFFFFF"/>
                </a:solidFill>
                <a:latin typeface="Average"/>
                <a:ea typeface="Average"/>
                <a:cs typeface="Average"/>
                <a:sym typeface="Average"/>
              </a:rPr>
              <a:t>40	</a:t>
            </a:r>
            <a:r>
              <a:rPr b="1" lang="en" sz="2000">
                <a:solidFill>
                  <a:srgbClr val="00FF00"/>
                </a:solidFill>
                <a:latin typeface="Average"/>
                <a:ea typeface="Average"/>
                <a:cs typeface="Average"/>
                <a:sym typeface="Average"/>
              </a:rPr>
              <a:t>Diesel Cloud Acosta</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rgbClr val="FFFFFF"/>
                </a:solidFill>
                <a:latin typeface="Average"/>
                <a:ea typeface="Average"/>
                <a:cs typeface="Average"/>
                <a:sym typeface="Average"/>
              </a:rPr>
              <a:t>35	Kyrese Colley</a:t>
            </a:r>
            <a:endParaRPr sz="2000">
              <a:solidFill>
                <a:srgbClr val="FFFFFF"/>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rgbClr val="FFFFFF"/>
                </a:solidFill>
                <a:latin typeface="Average"/>
                <a:ea typeface="Average"/>
                <a:cs typeface="Average"/>
                <a:sym typeface="Average"/>
              </a:rPr>
              <a:t>40	</a:t>
            </a:r>
            <a:r>
              <a:rPr b="1" lang="en" sz="2000">
                <a:solidFill>
                  <a:srgbClr val="00FF00"/>
                </a:solidFill>
                <a:latin typeface="Average"/>
                <a:ea typeface="Average"/>
                <a:cs typeface="Average"/>
                <a:sym typeface="Average"/>
              </a:rPr>
              <a:t>Rebecca Cox</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rgbClr val="FFFFFF"/>
                </a:solidFill>
                <a:latin typeface="Average"/>
                <a:ea typeface="Average"/>
                <a:cs typeface="Average"/>
                <a:sym typeface="Average"/>
              </a:rPr>
              <a:t>⭐	</a:t>
            </a:r>
            <a:r>
              <a:rPr b="1" lang="en" sz="2000">
                <a:solidFill>
                  <a:srgbClr val="00FF00"/>
                </a:solidFill>
                <a:latin typeface="Average"/>
                <a:ea typeface="Average"/>
                <a:cs typeface="Average"/>
                <a:sym typeface="Average"/>
              </a:rPr>
              <a:t>Isaac Crosby</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rgbClr val="FFFFFF"/>
                </a:solidFill>
                <a:latin typeface="Average"/>
                <a:ea typeface="Average"/>
                <a:cs typeface="Average"/>
                <a:sym typeface="Average"/>
              </a:rPr>
              <a:t>40	</a:t>
            </a:r>
            <a:r>
              <a:rPr b="1" lang="en" sz="2000">
                <a:solidFill>
                  <a:srgbClr val="00FF00"/>
                </a:solidFill>
                <a:latin typeface="Average"/>
                <a:ea typeface="Average"/>
                <a:cs typeface="Average"/>
                <a:sym typeface="Average"/>
              </a:rPr>
              <a:t>Elias Espinoza Lagos</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rgbClr val="FFFFFF"/>
                </a:solidFill>
                <a:latin typeface="Average"/>
                <a:ea typeface="Average"/>
                <a:cs typeface="Average"/>
                <a:sym typeface="Average"/>
              </a:rPr>
              <a:t>0	Kayden Fortin</a:t>
            </a:r>
            <a:endParaRPr sz="2000">
              <a:solidFill>
                <a:srgbClr val="FFFFFF"/>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rgbClr val="FFFFFF"/>
                </a:solidFill>
                <a:latin typeface="Average"/>
                <a:ea typeface="Average"/>
                <a:cs typeface="Average"/>
                <a:sym typeface="Average"/>
              </a:rPr>
              <a:t>40	</a:t>
            </a:r>
            <a:r>
              <a:rPr b="1" lang="en" sz="2000">
                <a:solidFill>
                  <a:srgbClr val="00FF00"/>
                </a:solidFill>
                <a:latin typeface="Average"/>
                <a:ea typeface="Average"/>
                <a:cs typeface="Average"/>
                <a:sym typeface="Average"/>
              </a:rPr>
              <a:t>Callum Guthrie</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rgbClr val="FFFFFF"/>
                </a:solidFill>
                <a:latin typeface="Average"/>
                <a:ea typeface="Average"/>
                <a:cs typeface="Average"/>
                <a:sym typeface="Average"/>
              </a:rPr>
              <a:t>60	</a:t>
            </a:r>
            <a:r>
              <a:rPr b="1" lang="en" sz="2000">
                <a:solidFill>
                  <a:srgbClr val="00FF00"/>
                </a:solidFill>
                <a:latin typeface="Average"/>
                <a:ea typeface="Average"/>
                <a:cs typeface="Average"/>
                <a:sym typeface="Average"/>
              </a:rPr>
              <a:t>Cordelia Masuda</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rgbClr val="FFFFFF"/>
                </a:solidFill>
                <a:latin typeface="Average"/>
                <a:ea typeface="Average"/>
                <a:cs typeface="Average"/>
                <a:sym typeface="Average"/>
              </a:rPr>
              <a:t>0	Hawksley McKinnon</a:t>
            </a:r>
            <a:endParaRPr sz="2000">
              <a:solidFill>
                <a:srgbClr val="FFFFFF"/>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rgbClr val="FFFFFF"/>
                </a:solidFill>
                <a:latin typeface="Average"/>
                <a:ea typeface="Average"/>
                <a:cs typeface="Average"/>
                <a:sym typeface="Average"/>
              </a:rPr>
              <a:t>40	</a:t>
            </a:r>
            <a:r>
              <a:rPr b="1" lang="en" sz="2000">
                <a:solidFill>
                  <a:srgbClr val="00FF00"/>
                </a:solidFill>
                <a:latin typeface="Average"/>
                <a:ea typeface="Average"/>
                <a:cs typeface="Average"/>
                <a:sym typeface="Average"/>
              </a:rPr>
              <a:t>Yousef Saad Al Deen</a:t>
            </a:r>
            <a:endParaRPr sz="2000">
              <a:solidFill>
                <a:srgbClr val="FFFFFF"/>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rgbClr val="FFFFFF"/>
                </a:solidFill>
                <a:latin typeface="Average"/>
                <a:ea typeface="Average"/>
                <a:cs typeface="Average"/>
                <a:sym typeface="Average"/>
              </a:rPr>
              <a:t>⭐	</a:t>
            </a:r>
            <a:r>
              <a:rPr b="1" lang="en" sz="2000">
                <a:solidFill>
                  <a:srgbClr val="00FF00"/>
                </a:solidFill>
                <a:latin typeface="Average"/>
                <a:ea typeface="Average"/>
                <a:cs typeface="Average"/>
                <a:sym typeface="Average"/>
              </a:rPr>
              <a:t>Samantha Shapiro</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rgbClr val="FFFFFF"/>
                </a:solidFill>
                <a:latin typeface="Average"/>
                <a:ea typeface="Average"/>
                <a:cs typeface="Average"/>
                <a:sym typeface="Average"/>
              </a:rPr>
              <a:t>40	</a:t>
            </a:r>
            <a:r>
              <a:rPr b="1" lang="en" sz="2000">
                <a:solidFill>
                  <a:srgbClr val="00FF00"/>
                </a:solidFill>
                <a:latin typeface="Average"/>
                <a:ea typeface="Average"/>
                <a:cs typeface="Average"/>
                <a:sym typeface="Average"/>
              </a:rPr>
              <a:t>Varvara Staiko</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rgbClr val="FFFFFF"/>
                </a:solidFill>
                <a:latin typeface="Average"/>
                <a:ea typeface="Average"/>
                <a:cs typeface="Average"/>
                <a:sym typeface="Average"/>
              </a:rPr>
              <a:t>25	Kai Walsh</a:t>
            </a:r>
            <a:endParaRPr sz="2000">
              <a:solidFill>
                <a:srgbClr val="FFFFFF"/>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rgbClr val="FFFFFF"/>
                </a:solidFill>
                <a:latin typeface="Average"/>
                <a:ea typeface="Average"/>
                <a:cs typeface="Average"/>
                <a:sym typeface="Average"/>
              </a:rPr>
              <a:t>56	</a:t>
            </a:r>
            <a:r>
              <a:rPr b="1" lang="en" sz="2000">
                <a:solidFill>
                  <a:srgbClr val="00FF00"/>
                </a:solidFill>
                <a:latin typeface="Average"/>
                <a:ea typeface="Average"/>
                <a:cs typeface="Average"/>
                <a:sym typeface="Average"/>
              </a:rPr>
              <a:t>Savanah Wheeler</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rgbClr val="FFFFFF"/>
                </a:solidFill>
                <a:latin typeface="Average"/>
                <a:ea typeface="Average"/>
                <a:cs typeface="Average"/>
                <a:sym typeface="Average"/>
              </a:rPr>
              <a:t>⭐	</a:t>
            </a:r>
            <a:r>
              <a:rPr b="1" lang="en" sz="2000">
                <a:solidFill>
                  <a:srgbClr val="00FF00"/>
                </a:solidFill>
                <a:latin typeface="Average"/>
                <a:ea typeface="Average"/>
                <a:cs typeface="Average"/>
                <a:sym typeface="Average"/>
              </a:rPr>
              <a:t>Morgyn MacQuarrie</a:t>
            </a:r>
            <a:endParaRPr sz="2000">
              <a:solidFill>
                <a:srgbClr val="FFFFFF"/>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rgbClr val="FFFFFF"/>
                </a:solidFill>
                <a:latin typeface="Average"/>
                <a:ea typeface="Average"/>
                <a:cs typeface="Average"/>
                <a:sym typeface="Average"/>
              </a:rPr>
              <a:t>30	Malcolm Rainey</a:t>
            </a:r>
            <a:endParaRPr sz="2000">
              <a:solidFill>
                <a:srgbClr val="FFFFFF"/>
              </a:solidFill>
              <a:latin typeface="Average"/>
              <a:ea typeface="Average"/>
              <a:cs typeface="Average"/>
              <a:sym typeface="Average"/>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9" name="Shape 409"/>
        <p:cNvGrpSpPr/>
        <p:nvPr/>
      </p:nvGrpSpPr>
      <p:grpSpPr>
        <a:xfrm>
          <a:off x="0" y="0"/>
          <a:ext cx="0" cy="0"/>
          <a:chOff x="0" y="0"/>
          <a:chExt cx="0" cy="0"/>
        </a:xfrm>
      </p:grpSpPr>
      <p:sp>
        <p:nvSpPr>
          <p:cNvPr id="410" name="Google Shape;410;p70"/>
          <p:cNvSpPr txBox="1"/>
          <p:nvPr>
            <p:ph idx="1" type="body"/>
          </p:nvPr>
        </p:nvSpPr>
        <p:spPr>
          <a:xfrm>
            <a:off x="0" y="6166225"/>
            <a:ext cx="9144000" cy="69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14" name="Shape 414"/>
        <p:cNvGrpSpPr/>
        <p:nvPr/>
      </p:nvGrpSpPr>
      <p:grpSpPr>
        <a:xfrm>
          <a:off x="0" y="0"/>
          <a:ext cx="0" cy="0"/>
          <a:chOff x="0" y="0"/>
          <a:chExt cx="0" cy="0"/>
        </a:xfrm>
      </p:grpSpPr>
      <p:sp>
        <p:nvSpPr>
          <p:cNvPr id="415" name="Google Shape;415;p71"/>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00FF00"/>
                </a:solidFill>
                <a:latin typeface="Oswald"/>
                <a:ea typeface="Oswald"/>
                <a:cs typeface="Oswald"/>
                <a:sym typeface="Oswald"/>
              </a:rPr>
              <a:t>QUICKLY </a:t>
            </a:r>
            <a:r>
              <a:rPr lang="en" sz="4800">
                <a:solidFill>
                  <a:srgbClr val="FFFFFF"/>
                </a:solidFill>
                <a:latin typeface="Oswald"/>
                <a:ea typeface="Oswald"/>
                <a:cs typeface="Oswald"/>
                <a:sym typeface="Oswald"/>
              </a:rPr>
              <a:t>choose a photo for your mini-painting and upload it into the Google Classroom</a:t>
            </a:r>
            <a:endParaRPr sz="4800">
              <a:solidFill>
                <a:srgbClr val="FFFFFF"/>
              </a:solidFill>
              <a:latin typeface="Oswald"/>
              <a:ea typeface="Oswald"/>
              <a:cs typeface="Oswald"/>
              <a:sym typeface="Oswald"/>
            </a:endParaRPr>
          </a:p>
        </p:txBody>
      </p:sp>
      <p:sp>
        <p:nvSpPr>
          <p:cNvPr descr="Translations" id="416" name="Google Shape;416;p71"/>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500">
                <a:solidFill>
                  <a:srgbClr val="AAAAAA"/>
                </a:solidFill>
                <a:latin typeface="Average"/>
                <a:ea typeface="Average"/>
                <a:cs typeface="Average"/>
                <a:sym typeface="Average"/>
              </a:rPr>
              <a:t>اختر بسرعة صورة للرسمة الصغيرة الخاصة بك وقم بتحميلها إلى Google Classroom</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快速为您的迷你绘画选择一张照片并将其上传到 Google 课堂</a:t>
            </a:r>
            <a:endParaRPr sz="1500">
              <a:solidFill>
                <a:srgbClr val="AAAAAA"/>
              </a:solidFill>
              <a:latin typeface="Average"/>
              <a:ea typeface="Average"/>
              <a:cs typeface="Average"/>
              <a:sym typeface="Average"/>
            </a:endParaRPr>
          </a:p>
          <a:p>
            <a:pPr indent="0" lvl="0" marL="0" rtl="1" algn="r">
              <a:spcBef>
                <a:spcPts val="1000"/>
              </a:spcBef>
              <a:spcAft>
                <a:spcPts val="0"/>
              </a:spcAft>
              <a:buNone/>
            </a:pPr>
            <a:r>
              <a:rPr lang="en" sz="1500">
                <a:solidFill>
                  <a:srgbClr val="AAAAAA"/>
                </a:solidFill>
                <a:latin typeface="Average"/>
                <a:ea typeface="Average"/>
                <a:cs typeface="Average"/>
                <a:sym typeface="Average"/>
              </a:rPr>
              <a:t>به سرعت عکسی برای نقاشی کوچک خود انتخاب کنید و آن را در کلاس درس گوگل آپلود کنید</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Wähle SCHNELL ein Foto für dein Mini-Gemälde aus und lade es ins Google Classroom hoch</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अपनी मिनी-पेंटिंग के लिए जल्दी से एक फ़ोटो चुनें और उसे Google क्लासरूम में अपलोड करें</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미니 페인팅을 위한 사진을 빠르게 선택하고 Google Classroom에 업로드하세요.</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ZÛ wêneyek ji bo mini-wêneya xwe hilbijêre û bar bike nav Google Classroomê</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БРЗО изаберите фотографију за свој мини-цртеж и отпремите је у Google учионицу</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Elige RÁPIDAMENTE una foto para tu mini-pintura y súbela a Google Classroom</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MABILIS na pumili ng larawan para sa iyong mini-painting at i-upload ito sa Google Classroom</a:t>
            </a:r>
            <a:endParaRPr sz="1500">
              <a:solidFill>
                <a:srgbClr val="AAAAAA"/>
              </a:solidFill>
              <a:latin typeface="Average"/>
              <a:ea typeface="Average"/>
              <a:cs typeface="Average"/>
              <a:sym typeface="Average"/>
            </a:endParaRPr>
          </a:p>
          <a:p>
            <a:pPr indent="0" lvl="0" marL="0" rtl="0" algn="l">
              <a:spcBef>
                <a:spcPts val="1000"/>
              </a:spcBef>
              <a:spcAft>
                <a:spcPts val="1000"/>
              </a:spcAft>
              <a:buNone/>
            </a:pPr>
            <a:r>
              <a:rPr lang="en" sz="1500">
                <a:solidFill>
                  <a:srgbClr val="AAAAAA"/>
                </a:solidFill>
                <a:latin typeface="Average"/>
                <a:ea typeface="Average"/>
                <a:cs typeface="Average"/>
                <a:sym typeface="Average"/>
              </a:rPr>
              <a:t>ШВИДКО виберіть фотографію для своєї міні-картини та завантажте її в Google Classroom</a:t>
            </a:r>
            <a:endParaRPr sz="1900">
              <a:solidFill>
                <a:srgbClr val="CACACA"/>
              </a:solidFill>
              <a:latin typeface="Average"/>
              <a:ea typeface="Average"/>
              <a:cs typeface="Average"/>
              <a:sym typeface="Average"/>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0" name="Shape 420"/>
        <p:cNvGrpSpPr/>
        <p:nvPr/>
      </p:nvGrpSpPr>
      <p:grpSpPr>
        <a:xfrm>
          <a:off x="0" y="0"/>
          <a:ext cx="0" cy="0"/>
          <a:chOff x="0" y="0"/>
          <a:chExt cx="0" cy="0"/>
        </a:xfrm>
      </p:grpSpPr>
      <p:sp>
        <p:nvSpPr>
          <p:cNvPr id="421" name="Google Shape;421;p72"/>
          <p:cNvSpPr txBox="1"/>
          <p:nvPr>
            <p:ph idx="1" type="body"/>
          </p:nvPr>
        </p:nvSpPr>
        <p:spPr>
          <a:xfrm>
            <a:off x="0" y="6166225"/>
            <a:ext cx="9144000" cy="69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5" name="Shape 425"/>
        <p:cNvGrpSpPr/>
        <p:nvPr/>
      </p:nvGrpSpPr>
      <p:grpSpPr>
        <a:xfrm>
          <a:off x="0" y="0"/>
          <a:ext cx="0" cy="0"/>
          <a:chOff x="0" y="0"/>
          <a:chExt cx="0" cy="0"/>
        </a:xfrm>
      </p:grpSpPr>
      <p:graphicFrame>
        <p:nvGraphicFramePr>
          <p:cNvPr id="426" name="Google Shape;426;p73"/>
          <p:cNvGraphicFramePr/>
          <p:nvPr/>
        </p:nvGraphicFramePr>
        <p:xfrm>
          <a:off x="234800" y="0"/>
          <a:ext cx="3000000" cy="3000000"/>
        </p:xfrm>
        <a:graphic>
          <a:graphicData uri="http://schemas.openxmlformats.org/drawingml/2006/table">
            <a:tbl>
              <a:tblPr>
                <a:noFill/>
                <a:tableStyleId>{66D84588-ADD5-4BF7-9F41-3ABFDCAAAA55}</a:tableStyleId>
              </a:tblPr>
              <a:tblGrid>
                <a:gridCol w="1734875"/>
                <a:gridCol w="1734875"/>
                <a:gridCol w="1734875"/>
                <a:gridCol w="1734875"/>
                <a:gridCol w="1734875"/>
              </a:tblGrid>
              <a:tr h="767050">
                <a:tc gridSpan="5">
                  <a:txBody>
                    <a:bodyPr/>
                    <a:lstStyle/>
                    <a:p>
                      <a:pPr indent="0" lvl="0" marL="0" rtl="0" algn="ctr">
                        <a:lnSpc>
                          <a:spcPct val="115000"/>
                        </a:lnSpc>
                        <a:spcBef>
                          <a:spcPts val="0"/>
                        </a:spcBef>
                        <a:spcAft>
                          <a:spcPts val="0"/>
                        </a:spcAft>
                        <a:buNone/>
                      </a:pPr>
                      <a:r>
                        <a:rPr lang="en" sz="3600">
                          <a:solidFill>
                            <a:srgbClr val="EFEFEF"/>
                          </a:solidFill>
                          <a:latin typeface="Oswald"/>
                          <a:ea typeface="Oswald"/>
                          <a:cs typeface="Oswald"/>
                          <a:sym typeface="Oswald"/>
                        </a:rPr>
                        <a:t>Painting calendar</a:t>
                      </a:r>
                      <a:endParaRPr sz="3600">
                        <a:solidFill>
                          <a:srgbClr val="EFEFEF"/>
                        </a:solidFill>
                        <a:latin typeface="Oswald"/>
                        <a:ea typeface="Oswald"/>
                        <a:cs typeface="Oswald"/>
                        <a:sym typeface="Oswald"/>
                      </a:endParaRPr>
                    </a:p>
                  </a:txBody>
                  <a:tcPr marT="19050" marB="19050" marR="28575" marL="28575" anchor="ctr">
                    <a:lnL cap="flat" cmpd="sng" w="9525">
                      <a:solidFill>
                        <a:srgbClr val="000000">
                          <a:alpha val="0"/>
                        </a:srgbClr>
                      </a:solidFill>
                      <a:prstDash val="solid"/>
                      <a:round/>
                      <a:headEnd len="sm" w="sm" type="none"/>
                      <a:tailEnd len="sm" w="sm" type="none"/>
                    </a:lnL>
                    <a:lnB cap="flat" cmpd="sng" w="19050">
                      <a:solidFill>
                        <a:srgbClr val="EFEFEF"/>
                      </a:solidFill>
                      <a:prstDash val="solid"/>
                      <a:round/>
                      <a:headEnd len="sm" w="sm" type="none"/>
                      <a:tailEnd len="sm" w="sm" type="none"/>
                    </a:lnB>
                  </a:tcPr>
                </a:tc>
                <a:tc hMerge="1"/>
                <a:tc hMerge="1"/>
                <a:tc hMerge="1"/>
                <a:tc hMerge="1"/>
              </a:tr>
              <a:tr h="491925">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17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1700">
                          <a:solidFill>
                            <a:srgbClr val="B7B7B7"/>
                          </a:solidFill>
                          <a:latin typeface="Oswald"/>
                          <a:ea typeface="Oswald"/>
                          <a:cs typeface="Oswald"/>
                          <a:sym typeface="Oswald"/>
                        </a:rPr>
                        <a:t>Last day for texture</a:t>
                      </a:r>
                      <a:endParaRPr sz="17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colour wheel</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625975">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colour wheel</a:t>
                      </a:r>
                      <a:endParaRPr sz="1800">
                        <a:solidFill>
                          <a:srgbClr val="93C47D"/>
                        </a:solidFill>
                        <a:latin typeface="Oswald"/>
                        <a:ea typeface="Oswald"/>
                        <a:cs typeface="Oswald"/>
                        <a:sym typeface="Oswald"/>
                      </a:endParaRPr>
                    </a:p>
                    <a:p>
                      <a:pPr indent="0" lvl="0" marL="0" rtl="0" algn="ctr">
                        <a:lnSpc>
                          <a:spcPct val="115000"/>
                        </a:lnSpc>
                        <a:spcBef>
                          <a:spcPts val="0"/>
                        </a:spcBef>
                        <a:spcAft>
                          <a:spcPts val="0"/>
                        </a:spcAft>
                        <a:buNone/>
                      </a:pPr>
                      <a:r>
                        <a:rPr lang="en" sz="1700">
                          <a:solidFill>
                            <a:srgbClr val="93C47D"/>
                          </a:solidFill>
                          <a:latin typeface="Oswald"/>
                          <a:ea typeface="Oswald"/>
                          <a:cs typeface="Oswald"/>
                          <a:sym typeface="Oswald"/>
                        </a:rPr>
                        <a:t>Rem Day in Spatz - B</a:t>
                      </a:r>
                      <a:endParaRPr sz="17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2400">
                          <a:solidFill>
                            <a:srgbClr val="B6D7A8"/>
                          </a:solidFill>
                          <a:latin typeface="Oswald"/>
                          <a:ea typeface="Oswald"/>
                          <a:cs typeface="Oswald"/>
                          <a:sym typeface="Oswald"/>
                        </a:rPr>
                        <a:t>Remembrance</a:t>
                      </a:r>
                      <a:endParaRPr sz="2400">
                        <a:solidFill>
                          <a:srgbClr val="B6D7A8"/>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techniques</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a:solidFill>
                            <a:srgbClr val="93C47D"/>
                          </a:solidFill>
                          <a:latin typeface="Oswald"/>
                          <a:ea typeface="Oswald"/>
                          <a:cs typeface="Oswald"/>
                          <a:sym typeface="Oswald"/>
                        </a:rPr>
                        <a:t>Techniques &amp; Hello Kitty!</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491925">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Hello Kitty!</a:t>
                      </a:r>
                      <a:endParaRPr>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l">
                        <a:spcBef>
                          <a:spcPts val="0"/>
                        </a:spcBef>
                        <a:spcAft>
                          <a:spcPts val="0"/>
                        </a:spcAft>
                        <a:buNone/>
                      </a:pPr>
                      <a:r>
                        <a:t/>
                      </a:r>
                      <a:endParaRPr sz="2400"/>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Observation</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Observation</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Idea Development</a:t>
                      </a:r>
                      <a:r>
                        <a:rPr lang="en" sz="1800">
                          <a:solidFill>
                            <a:srgbClr val="B6D7A8"/>
                          </a:solidFill>
                          <a:latin typeface="Oswald"/>
                          <a:ea typeface="Oswald"/>
                          <a:cs typeface="Oswald"/>
                          <a:sym typeface="Oswald"/>
                        </a:rPr>
                        <a:t> </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Image collection</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491925">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Thumbnails</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700">
                          <a:solidFill>
                            <a:srgbClr val="93C47D"/>
                          </a:solidFill>
                          <a:latin typeface="Oswald"/>
                          <a:ea typeface="Oswald"/>
                          <a:cs typeface="Oswald"/>
                          <a:sym typeface="Oswald"/>
                        </a:rPr>
                        <a:t>PD &amp; Parent teacher</a:t>
                      </a:r>
                      <a:endParaRPr sz="23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Start mini painting</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491925">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Mini painting</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Finish mini painting</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Base layer</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Line work</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Background</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491925">
                <a:tc gridSpan="5">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 </a:t>
                      </a:r>
                      <a:r>
                        <a:rPr lang="en" sz="2400">
                          <a:solidFill>
                            <a:srgbClr val="B6D7A8"/>
                          </a:solidFill>
                          <a:latin typeface="Oswald"/>
                          <a:ea typeface="Oswald"/>
                          <a:cs typeface="Oswald"/>
                          <a:sym typeface="Oswald"/>
                        </a:rPr>
                        <a:t>Holiday! </a:t>
                      </a:r>
                      <a:r>
                        <a:rPr lang="en" sz="2400">
                          <a:solidFill>
                            <a:srgbClr val="B7B7B7"/>
                          </a:solidFill>
                          <a:latin typeface="Oswald"/>
                          <a:ea typeface="Oswald"/>
                          <a:cs typeface="Oswald"/>
                          <a:sym typeface="Oswald"/>
                        </a:rPr>
                        <a:t>❄️</a:t>
                      </a:r>
                      <a:endParaRPr sz="2400">
                        <a:solidFill>
                          <a:srgbClr val="B6D7A8"/>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hMerge="1"/>
                <a:tc hMerge="1"/>
                <a:tc hMerge="1"/>
                <a:tc hMerge="1"/>
              </a:tr>
              <a:tr h="491925">
                <a:tc>
                  <a:txBody>
                    <a:bodyPr/>
                    <a:lstStyle/>
                    <a:p>
                      <a:pPr indent="0" lvl="0" marL="0" marR="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6</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8</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marR="0" rtl="0" algn="ctr">
                        <a:lnSpc>
                          <a:spcPct val="115000"/>
                        </a:lnSpc>
                        <a:spcBef>
                          <a:spcPts val="0"/>
                        </a:spcBef>
                        <a:spcAft>
                          <a:spcPts val="0"/>
                        </a:spcAft>
                        <a:buNone/>
                      </a:pPr>
                      <a:r>
                        <a:rPr lang="en" sz="1800">
                          <a:solidFill>
                            <a:srgbClr val="93C47D"/>
                          </a:solidFill>
                          <a:latin typeface="Oswald"/>
                          <a:ea typeface="Oswald"/>
                          <a:cs typeface="Oswald"/>
                          <a:sym typeface="Oswald"/>
                        </a:rPr>
                        <a:t>Foreground</a:t>
                      </a:r>
                      <a:endParaRPr sz="1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2400">
                          <a:solidFill>
                            <a:srgbClr val="B7B7B7"/>
                          </a:solidFill>
                          <a:latin typeface="Oswald"/>
                          <a:ea typeface="Oswald"/>
                          <a:cs typeface="Oswald"/>
                          <a:sym typeface="Oswald"/>
                        </a:rPr>
                        <a:t>14</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1800">
                          <a:solidFill>
                            <a:srgbClr val="93C47D"/>
                          </a:solidFill>
                          <a:latin typeface="Oswald"/>
                          <a:ea typeface="Oswald"/>
                          <a:cs typeface="Oswald"/>
                          <a:sym typeface="Oswald"/>
                        </a:rPr>
                        <a:t>Refinement</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491925">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20</a:t>
                      </a:r>
                      <a:endParaRPr sz="1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22</a:t>
                      </a:r>
                      <a:endParaRPr sz="1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rtl="0" algn="ctr">
                        <a:lnSpc>
                          <a:spcPct val="115000"/>
                        </a:lnSpc>
                        <a:spcBef>
                          <a:spcPts val="0"/>
                        </a:spcBef>
                        <a:spcAft>
                          <a:spcPts val="0"/>
                        </a:spcAft>
                        <a:buNone/>
                      </a:pPr>
                      <a:r>
                        <a:rPr lang="en" sz="1700">
                          <a:solidFill>
                            <a:srgbClr val="B7B7B7"/>
                          </a:solidFill>
                          <a:latin typeface="Oswald"/>
                          <a:ea typeface="Oswald"/>
                          <a:cs typeface="Oswald"/>
                          <a:sym typeface="Oswald"/>
                        </a:rPr>
                        <a:t>Last day for painting</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gridSpan="3">
                  <a:txBody>
                    <a:bodyPr/>
                    <a:lstStyle/>
                    <a:p>
                      <a:pPr indent="0" lvl="0" marL="0" rtl="0" algn="ctr">
                        <a:lnSpc>
                          <a:spcPct val="115000"/>
                        </a:lnSpc>
                        <a:spcBef>
                          <a:spcPts val="0"/>
                        </a:spcBef>
                        <a:spcAft>
                          <a:spcPts val="0"/>
                        </a:spcAft>
                        <a:buNone/>
                      </a:pPr>
                      <a:r>
                        <a:rPr lang="en" sz="2400">
                          <a:solidFill>
                            <a:srgbClr val="B6D7A8"/>
                          </a:solidFill>
                          <a:latin typeface="Oswald"/>
                          <a:ea typeface="Oswald"/>
                          <a:cs typeface="Oswald"/>
                          <a:sym typeface="Oswald"/>
                        </a:rPr>
                        <a:t>Exam week - Be awesome😀!</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hMerge="1"/>
                <a:tc hMerge="1"/>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0" name="Shape 430"/>
        <p:cNvGrpSpPr/>
        <p:nvPr/>
      </p:nvGrpSpPr>
      <p:grpSpPr>
        <a:xfrm>
          <a:off x="0" y="0"/>
          <a:ext cx="0" cy="0"/>
          <a:chOff x="0" y="0"/>
          <a:chExt cx="0" cy="0"/>
        </a:xfrm>
      </p:grpSpPr>
      <p:graphicFrame>
        <p:nvGraphicFramePr>
          <p:cNvPr id="431" name="Google Shape;431;p74"/>
          <p:cNvGraphicFramePr/>
          <p:nvPr/>
        </p:nvGraphicFramePr>
        <p:xfrm>
          <a:off x="200" y="152225"/>
          <a:ext cx="3000000" cy="3000000"/>
        </p:xfrm>
        <a:graphic>
          <a:graphicData uri="http://schemas.openxmlformats.org/drawingml/2006/table">
            <a:tbl>
              <a:tblPr>
                <a:noFill/>
                <a:tableStyleId>{2FB3E2E7-683C-41B1-8B91-15A6E8B19870}</a:tableStyleId>
              </a:tblPr>
              <a:tblGrid>
                <a:gridCol w="382850"/>
                <a:gridCol w="382850"/>
                <a:gridCol w="382850"/>
                <a:gridCol w="382850"/>
                <a:gridCol w="382850"/>
                <a:gridCol w="382850"/>
                <a:gridCol w="382850"/>
                <a:gridCol w="408475"/>
                <a:gridCol w="408475"/>
                <a:gridCol w="408475"/>
                <a:gridCol w="414175"/>
                <a:gridCol w="414175"/>
                <a:gridCol w="414175"/>
                <a:gridCol w="417750"/>
                <a:gridCol w="397550"/>
                <a:gridCol w="397550"/>
                <a:gridCol w="397550"/>
                <a:gridCol w="397550"/>
                <a:gridCol w="397550"/>
                <a:gridCol w="397550"/>
                <a:gridCol w="397550"/>
                <a:gridCol w="397550"/>
                <a:gridCol w="397550"/>
              </a:tblGrid>
              <a:tr h="657900">
                <a:tc gridSpan="23">
                  <a:txBody>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Acrylic painting timeline</a:t>
                      </a:r>
                      <a:endParaRPr sz="3600">
                        <a:solidFill>
                          <a:srgbClr val="FFFFFF"/>
                        </a:solidFill>
                        <a:latin typeface="Oswald"/>
                        <a:ea typeface="Oswald"/>
                        <a:cs typeface="Oswald"/>
                        <a:sym typeface="Oswald"/>
                      </a:endParaRPr>
                    </a:p>
                  </a:txBody>
                  <a:tcPr marT="91425" marB="91425" marR="91425" marL="91425" anchor="ctr">
                    <a:lnB cap="flat" cmpd="sng" w="38100">
                      <a:solidFill>
                        <a:srgbClr val="FFFFFF"/>
                      </a:solidFill>
                      <a:prstDash val="solid"/>
                      <a:round/>
                      <a:headEnd len="sm" w="sm" type="none"/>
                      <a:tailEnd len="sm" w="sm" type="none"/>
                    </a:lnB>
                  </a:tcPr>
                </a:tc>
                <a:tc hMerge="1"/>
                <a:tc hMerge="1"/>
                <a:tc hMerge="1"/>
                <a:tc hMerge="1"/>
                <a:tc hMerge="1"/>
                <a:tc hMerge="1"/>
                <a:tc hMerge="1"/>
                <a:tc hMerge="1"/>
                <a:tc hMerge="1"/>
                <a:tc hMerge="1"/>
                <a:tc hMerge="1"/>
                <a:tc hMerge="1"/>
                <a:tc hMerge="1"/>
                <a:tc hMerge="1"/>
                <a:tc hMerge="1"/>
                <a:tc hMerge="1"/>
                <a:tc hMerge="1"/>
                <a:tc hMerge="1"/>
                <a:tc hMerge="1"/>
                <a:tc hMerge="1"/>
                <a:tc hMerge="1"/>
                <a:tc hMerge="1"/>
              </a:tr>
              <a:tr h="568100">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8</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9</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10</a:t>
                      </a:r>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r>
              <a:tr h="3389250">
                <a:tc gridSpan="7">
                  <a:txBody>
                    <a:bodyPr/>
                    <a:lstStyle/>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Skill building</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بناء المهارات</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技能培养</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مهارت سازی</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Kompetenzaufbau</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कौशल विकास</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기술 구축</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Изградња вештина</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Desarrollo de habilidades</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Pagbuo ng kasanayan</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Формування навичок</a:t>
                      </a:r>
                      <a:endParaRPr sz="1200">
                        <a:solidFill>
                          <a:srgbClr val="FFFFFF"/>
                        </a:solidFill>
                        <a:latin typeface="Open Sans SemiBold"/>
                        <a:ea typeface="Open Sans SemiBold"/>
                        <a:cs typeface="Open Sans SemiBold"/>
                        <a:sym typeface="Open Sans SemiBold"/>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0000FF"/>
                    </a:solidFill>
                  </a:tcPr>
                </a:tc>
                <a:tc hMerge="1"/>
                <a:tc hMerge="1"/>
                <a:tc hMerge="1"/>
                <a:tc hMerge="1"/>
                <a:tc hMerge="1"/>
                <a:tc hMerge="1"/>
                <a:tc gridSpan="3">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Idea development</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تطوير الفكرة</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创意开发</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توسعه ایده</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Ideen</a:t>
                      </a:r>
                      <a:br>
                        <a:rPr lang="en" sz="1200">
                          <a:solidFill>
                            <a:srgbClr val="FFFFFF"/>
                          </a:solidFill>
                          <a:latin typeface="Open Sans"/>
                          <a:ea typeface="Open Sans"/>
                          <a:cs typeface="Open Sans"/>
                          <a:sym typeface="Open Sans"/>
                        </a:rPr>
                      </a:br>
                      <a:r>
                        <a:rPr lang="en" sz="1200">
                          <a:solidFill>
                            <a:srgbClr val="FFFFFF"/>
                          </a:solidFill>
                          <a:latin typeface="Open Sans"/>
                          <a:ea typeface="Open Sans"/>
                          <a:cs typeface="Open Sans"/>
                          <a:sym typeface="Open Sans"/>
                        </a:rPr>
                        <a:t>-entwicklung</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विचार विकास</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아이디어 개발</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Развој идеја</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Desarrollo de ideas</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Pagbuo ng ideya</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Розвиток ідеї</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hMerge="1"/>
                <a:tc hMerge="1"/>
                <a:tc gridSpan="3">
                  <a:txBody>
                    <a:bodyPr/>
                    <a:lstStyle/>
                    <a:p>
                      <a:pPr indent="0" lvl="0" marL="0" rtl="0" algn="l">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l">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Mini painting</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لوحة صغيرة</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迷你画</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نقاشی مینی</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Mini-Gemälde</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मिनी पेंटिंग</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미니 페인팅</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Мини сликарство</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Mini pintura</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Mini painting</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Міні живопис</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hMerge="1"/>
                <a:tc hMerge="1"/>
                <a:tc gridSpan="2">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100">
                          <a:solidFill>
                            <a:srgbClr val="FFFFFF"/>
                          </a:solidFill>
                          <a:latin typeface="Open Sans"/>
                          <a:ea typeface="Open Sans"/>
                          <a:cs typeface="Open Sans"/>
                          <a:sym typeface="Open Sans"/>
                        </a:rPr>
                        <a:t>Drawing</a:t>
                      </a:r>
                      <a:endParaRPr b="1" sz="11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1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رسم</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绘画</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طراحی</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Zeich</a:t>
                      </a:r>
                      <a:br>
                        <a:rPr lang="en" sz="1200">
                          <a:solidFill>
                            <a:srgbClr val="FFFFFF"/>
                          </a:solidFill>
                          <a:latin typeface="Open Sans"/>
                          <a:ea typeface="Open Sans"/>
                          <a:cs typeface="Open Sans"/>
                          <a:sym typeface="Open Sans"/>
                        </a:rPr>
                      </a:br>
                      <a:r>
                        <a:rPr lang="en" sz="1200">
                          <a:solidFill>
                            <a:srgbClr val="FFFFFF"/>
                          </a:solidFill>
                          <a:latin typeface="Open Sans"/>
                          <a:ea typeface="Open Sans"/>
                          <a:cs typeface="Open Sans"/>
                          <a:sym typeface="Open Sans"/>
                        </a:rPr>
                        <a:t>-nung</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चित्रकला</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그림</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Цртање</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Dibujo</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Pagguhit</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Малювання</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hMerge="1"/>
                <a:tc gridSpan="3">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First layer</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الطبقة الأولى</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第一层</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لایه اول</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Erste Schicht</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पहली सतह</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첫 번째 레이어</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Први слој</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Primera capa</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Unang layer</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Перший шар</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hMerge="1"/>
                <a:tc hMerge="1"/>
                <a:tc gridSpan="3">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More layers</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طبقات أكثر</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更多层</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لایه های بیشتر</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Mehr Schichten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अधिक परतें</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더 많은 레이어</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Више слојева</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Más capas</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Higit pang mga layer</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Більше шарів</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hMerge="1"/>
                <a:tc hMerge="1"/>
                <a:tc gridSpan="2">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Refine</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صقل</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精炼</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پالایش کنید</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Verfeinern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परिष्कृत</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정제하다</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Пречисти</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Refinar</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Pinuhin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Уточніть</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hMerge="1"/>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5" name="Shape 435"/>
        <p:cNvGrpSpPr/>
        <p:nvPr/>
      </p:nvGrpSpPr>
      <p:grpSpPr>
        <a:xfrm>
          <a:off x="0" y="0"/>
          <a:ext cx="0" cy="0"/>
          <a:chOff x="0" y="0"/>
          <a:chExt cx="0" cy="0"/>
        </a:xfrm>
      </p:grpSpPr>
      <p:sp>
        <p:nvSpPr>
          <p:cNvPr descr="All text" id="436" name="Google Shape;436;p75"/>
          <p:cNvSpPr txBox="1"/>
          <p:nvPr/>
        </p:nvSpPr>
        <p:spPr>
          <a:xfrm>
            <a:off x="0" y="0"/>
            <a:ext cx="9144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600">
                <a:solidFill>
                  <a:srgbClr val="FFFFFF"/>
                </a:solidFill>
                <a:latin typeface="Oswald"/>
                <a:ea typeface="Oswald"/>
                <a:cs typeface="Oswald"/>
                <a:sym typeface="Oswald"/>
              </a:rPr>
              <a:t>Acrylic painting evaluation</a:t>
            </a:r>
            <a:endParaRPr sz="2600">
              <a:solidFill>
                <a:srgbClr val="FFFFFF"/>
              </a:solidFill>
              <a:latin typeface="Oswald"/>
              <a:ea typeface="Oswald"/>
              <a:cs typeface="Oswald"/>
              <a:sym typeface="Oswald"/>
            </a:endParaRPr>
          </a:p>
          <a:p>
            <a:pPr indent="0" lvl="0" marL="0" rtl="0" algn="l">
              <a:lnSpc>
                <a:spcPct val="115000"/>
              </a:lnSpc>
              <a:spcBef>
                <a:spcPts val="0"/>
              </a:spcBef>
              <a:spcAft>
                <a:spcPts val="0"/>
              </a:spcAft>
              <a:buNone/>
            </a:pPr>
            <a:r>
              <a:t/>
            </a:r>
            <a:endParaRPr b="1" sz="1150">
              <a:solidFill>
                <a:srgbClr val="FFFFFF"/>
              </a:solidFill>
              <a:latin typeface="Open Sans"/>
              <a:ea typeface="Open Sans"/>
              <a:cs typeface="Open Sans"/>
              <a:sym typeface="Open Sans"/>
            </a:endParaRPr>
          </a:p>
          <a:p>
            <a:pPr indent="0" lvl="0" marL="0" rtl="0" algn="l">
              <a:lnSpc>
                <a:spcPct val="115000"/>
              </a:lnSpc>
              <a:spcBef>
                <a:spcPts val="0"/>
              </a:spcBef>
              <a:spcAft>
                <a:spcPts val="0"/>
              </a:spcAft>
              <a:buNone/>
            </a:pPr>
            <a:r>
              <a:rPr b="1" lang="en">
                <a:solidFill>
                  <a:srgbClr val="FFFFFF"/>
                </a:solidFill>
                <a:latin typeface="Open Sans"/>
                <a:ea typeface="Open Sans"/>
                <a:cs typeface="Open Sans"/>
                <a:sym typeface="Open Sans"/>
              </a:rPr>
              <a:t>Creativity and Observation: </a:t>
            </a:r>
            <a:r>
              <a:rPr lang="en">
                <a:solidFill>
                  <a:srgbClr val="B7B7B7"/>
                </a:solidFill>
                <a:latin typeface="Open Sans"/>
                <a:ea typeface="Open Sans"/>
                <a:cs typeface="Open Sans"/>
                <a:sym typeface="Open Sans"/>
              </a:rPr>
              <a:t>Make something that is </a:t>
            </a:r>
            <a:r>
              <a:rPr b="1" lang="en">
                <a:solidFill>
                  <a:srgbClr val="00FF00"/>
                </a:solidFill>
                <a:latin typeface="Open Sans"/>
                <a:ea typeface="Open Sans"/>
                <a:cs typeface="Open Sans"/>
                <a:sym typeface="Open Sans"/>
              </a:rPr>
              <a:t>unusual</a:t>
            </a:r>
            <a:r>
              <a:rPr lang="en">
                <a:solidFill>
                  <a:srgbClr val="B7B7B7"/>
                </a:solidFill>
                <a:latin typeface="Open Sans"/>
                <a:ea typeface="Open Sans"/>
                <a:cs typeface="Open Sans"/>
                <a:sym typeface="Open Sans"/>
              </a:rPr>
              <a:t>, </a:t>
            </a:r>
            <a:r>
              <a:rPr b="1" lang="en">
                <a:solidFill>
                  <a:srgbClr val="00FF00"/>
                </a:solidFill>
                <a:latin typeface="Open Sans"/>
                <a:ea typeface="Open Sans"/>
                <a:cs typeface="Open Sans"/>
                <a:sym typeface="Open Sans"/>
              </a:rPr>
              <a:t>unique</a:t>
            </a:r>
            <a:r>
              <a:rPr lang="en">
                <a:solidFill>
                  <a:srgbClr val="B7B7B7"/>
                </a:solidFill>
                <a:latin typeface="Open Sans"/>
                <a:ea typeface="Open Sans"/>
                <a:cs typeface="Open Sans"/>
                <a:sym typeface="Open Sans"/>
              </a:rPr>
              <a:t>, </a:t>
            </a:r>
            <a:r>
              <a:rPr b="1" lang="en">
                <a:solidFill>
                  <a:srgbClr val="00FF00"/>
                </a:solidFill>
                <a:latin typeface="Open Sans"/>
                <a:ea typeface="Open Sans"/>
                <a:cs typeface="Open Sans"/>
                <a:sym typeface="Open Sans"/>
              </a:rPr>
              <a:t>thoughtful</a:t>
            </a:r>
            <a:r>
              <a:rPr lang="en">
                <a:solidFill>
                  <a:srgbClr val="B7B7B7"/>
                </a:solidFill>
                <a:latin typeface="Open Sans"/>
                <a:ea typeface="Open Sans"/>
                <a:cs typeface="Open Sans"/>
                <a:sym typeface="Open Sans"/>
              </a:rPr>
              <a:t>, or very </a:t>
            </a:r>
            <a:r>
              <a:rPr b="1" lang="en">
                <a:solidFill>
                  <a:srgbClr val="00FF00"/>
                </a:solidFill>
                <a:latin typeface="Open Sans"/>
                <a:ea typeface="Open Sans"/>
                <a:cs typeface="Open Sans"/>
                <a:sym typeface="Open Sans"/>
              </a:rPr>
              <a:t>well-observed</a:t>
            </a:r>
            <a:r>
              <a:rPr lang="en">
                <a:solidFill>
                  <a:srgbClr val="B7B7B7"/>
                </a:solidFill>
                <a:latin typeface="Open Sans"/>
                <a:ea typeface="Open Sans"/>
                <a:cs typeface="Open Sans"/>
                <a:sym typeface="Open Sans"/>
              </a:rPr>
              <a:t>. </a:t>
            </a:r>
            <a:endParaRPr>
              <a:solidFill>
                <a:srgbClr val="B7B7B7"/>
              </a:solidFill>
              <a:latin typeface="Open Sans"/>
              <a:ea typeface="Open Sans"/>
              <a:cs typeface="Open Sans"/>
              <a:sym typeface="Open Sans"/>
            </a:endParaRPr>
          </a:p>
          <a:p>
            <a:pPr indent="0" lvl="0" marL="457200" rtl="0" algn="l">
              <a:lnSpc>
                <a:spcPct val="115000"/>
              </a:lnSpc>
              <a:spcBef>
                <a:spcPts val="0"/>
              </a:spcBef>
              <a:spcAft>
                <a:spcPts val="0"/>
              </a:spcAft>
              <a:buNone/>
            </a:pPr>
            <a:r>
              <a:rPr lang="en" sz="1300">
                <a:solidFill>
                  <a:srgbClr val="B7B7B7"/>
                </a:solidFill>
                <a:latin typeface="Open Sans"/>
                <a:ea typeface="Open Sans"/>
                <a:cs typeface="Open Sans"/>
                <a:sym typeface="Open Sans"/>
              </a:rPr>
              <a:t>Your artwork should communicate it's idea well whether your idea is "</a:t>
            </a:r>
            <a:r>
              <a:rPr lang="en" sz="1300">
                <a:solidFill>
                  <a:srgbClr val="FFFFFF"/>
                </a:solidFill>
                <a:latin typeface="Open Sans"/>
                <a:ea typeface="Open Sans"/>
                <a:cs typeface="Open Sans"/>
                <a:sym typeface="Open Sans"/>
              </a:rPr>
              <a:t>a person can be lonely, even in a crowd</a:t>
            </a:r>
            <a:r>
              <a:rPr lang="en" sz="1300">
                <a:solidFill>
                  <a:srgbClr val="B7B7B7"/>
                </a:solidFill>
                <a:latin typeface="Open Sans"/>
                <a:ea typeface="Open Sans"/>
                <a:cs typeface="Open Sans"/>
                <a:sym typeface="Open Sans"/>
              </a:rPr>
              <a:t>," or "</a:t>
            </a:r>
            <a:r>
              <a:rPr lang="en" sz="1300">
                <a:solidFill>
                  <a:srgbClr val="FFFFFF"/>
                </a:solidFill>
                <a:latin typeface="Open Sans"/>
                <a:ea typeface="Open Sans"/>
                <a:cs typeface="Open Sans"/>
                <a:sym typeface="Open Sans"/>
              </a:rPr>
              <a:t>the petals of flowers are delicate, varied, and unbelievably beautiful</a:t>
            </a:r>
            <a:r>
              <a:rPr lang="en" sz="1300">
                <a:solidFill>
                  <a:srgbClr val="B7B7B7"/>
                </a:solidFill>
                <a:latin typeface="Open Sans"/>
                <a:ea typeface="Open Sans"/>
                <a:cs typeface="Open Sans"/>
                <a:sym typeface="Open Sans"/>
              </a:rPr>
              <a:t>."</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rPr b="1" lang="en" sz="1350">
                <a:solidFill>
                  <a:srgbClr val="FFFFFF"/>
                </a:solidFill>
                <a:latin typeface="Open Sans"/>
                <a:ea typeface="Open Sans"/>
                <a:cs typeface="Open Sans"/>
                <a:sym typeface="Open Sans"/>
              </a:rPr>
              <a:t>Quality of brushwork and colour mixing: </a:t>
            </a:r>
            <a:r>
              <a:rPr lang="en" sz="1350">
                <a:solidFill>
                  <a:srgbClr val="B7B7B7"/>
                </a:solidFill>
                <a:latin typeface="Open Sans"/>
                <a:ea typeface="Open Sans"/>
                <a:cs typeface="Open Sans"/>
                <a:sym typeface="Open Sans"/>
              </a:rPr>
              <a:t>A variety of </a:t>
            </a:r>
            <a:r>
              <a:rPr b="1" lang="en" sz="1350">
                <a:solidFill>
                  <a:srgbClr val="00FF00"/>
                </a:solidFill>
                <a:latin typeface="Open Sans"/>
                <a:ea typeface="Open Sans"/>
                <a:cs typeface="Open Sans"/>
                <a:sym typeface="Open Sans"/>
              </a:rPr>
              <a:t>different kinds of marks</a:t>
            </a:r>
            <a:r>
              <a:rPr lang="en" sz="1350">
                <a:solidFill>
                  <a:srgbClr val="B7B7B7"/>
                </a:solidFill>
                <a:latin typeface="Open Sans"/>
                <a:ea typeface="Open Sans"/>
                <a:cs typeface="Open Sans"/>
                <a:sym typeface="Open Sans"/>
              </a:rPr>
              <a:t>, brushstrokes of </a:t>
            </a:r>
            <a:r>
              <a:rPr b="1" lang="en" sz="1350">
                <a:solidFill>
                  <a:srgbClr val="00FF00"/>
                </a:solidFill>
                <a:latin typeface="Open Sans"/>
                <a:ea typeface="Open Sans"/>
                <a:cs typeface="Open Sans"/>
                <a:sym typeface="Open Sans"/>
              </a:rPr>
              <a:t>high quality</a:t>
            </a:r>
            <a:endParaRPr b="1" sz="1350">
              <a:solidFill>
                <a:srgbClr val="00FF00"/>
              </a:solidFill>
              <a:latin typeface="Open Sans"/>
              <a:ea typeface="Open Sans"/>
              <a:cs typeface="Open Sans"/>
              <a:sym typeface="Open Sans"/>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rPr b="1" lang="en">
                <a:solidFill>
                  <a:srgbClr val="FFFFFF"/>
                </a:solidFill>
                <a:latin typeface="Open Sans"/>
                <a:ea typeface="Open Sans"/>
                <a:cs typeface="Open Sans"/>
                <a:sym typeface="Open Sans"/>
              </a:rPr>
              <a:t>Composition: </a:t>
            </a:r>
            <a:r>
              <a:rPr lang="en">
                <a:solidFill>
                  <a:srgbClr val="B7B7B7"/>
                </a:solidFill>
                <a:latin typeface="Open Sans"/>
                <a:ea typeface="Open Sans"/>
                <a:cs typeface="Open Sans"/>
                <a:sym typeface="Open Sans"/>
              </a:rPr>
              <a:t>Create a painting that uses a clear </a:t>
            </a:r>
            <a:r>
              <a:rPr b="1" lang="en">
                <a:solidFill>
                  <a:srgbClr val="00FF00"/>
                </a:solidFill>
                <a:latin typeface="Open Sans"/>
                <a:ea typeface="Open Sans"/>
                <a:cs typeface="Open Sans"/>
                <a:sym typeface="Open Sans"/>
              </a:rPr>
              <a:t>colour scheme</a:t>
            </a:r>
            <a:r>
              <a:rPr lang="en">
                <a:solidFill>
                  <a:srgbClr val="B7B7B7"/>
                </a:solidFill>
                <a:latin typeface="Open Sans"/>
                <a:ea typeface="Open Sans"/>
                <a:cs typeface="Open Sans"/>
                <a:sym typeface="Open Sans"/>
              </a:rPr>
              <a:t>, is </a:t>
            </a:r>
            <a:r>
              <a:rPr b="1" lang="en">
                <a:solidFill>
                  <a:srgbClr val="00FF00"/>
                </a:solidFill>
                <a:latin typeface="Open Sans"/>
                <a:ea typeface="Open Sans"/>
                <a:cs typeface="Open Sans"/>
                <a:sym typeface="Open Sans"/>
              </a:rPr>
              <a:t>non-central</a:t>
            </a:r>
            <a:r>
              <a:rPr lang="en">
                <a:solidFill>
                  <a:srgbClr val="B7B7B7"/>
                </a:solidFill>
                <a:latin typeface="Open Sans"/>
                <a:ea typeface="Open Sans"/>
                <a:cs typeface="Open Sans"/>
                <a:sym typeface="Open Sans"/>
              </a:rPr>
              <a:t>, and</a:t>
            </a:r>
            <a:r>
              <a:rPr b="1" lang="en">
                <a:solidFill>
                  <a:srgbClr val="00FF00"/>
                </a:solidFill>
                <a:latin typeface="Open Sans"/>
                <a:ea typeface="Open Sans"/>
                <a:cs typeface="Open Sans"/>
                <a:sym typeface="Open Sans"/>
              </a:rPr>
              <a:t> well-balanced</a:t>
            </a:r>
            <a:br>
              <a:rPr b="1" lang="en">
                <a:solidFill>
                  <a:srgbClr val="00FF00"/>
                </a:solidFill>
                <a:latin typeface="Open Sans"/>
                <a:ea typeface="Open Sans"/>
                <a:cs typeface="Open Sans"/>
                <a:sym typeface="Open Sans"/>
              </a:rPr>
            </a:b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p:txBody>
      </p:sp>
      <p:sp>
        <p:nvSpPr>
          <p:cNvPr descr="Column 1" id="437" name="Google Shape;437;p75"/>
          <p:cNvSpPr txBox="1"/>
          <p:nvPr/>
        </p:nvSpPr>
        <p:spPr>
          <a:xfrm>
            <a:off x="519875" y="1705822"/>
            <a:ext cx="4091100" cy="12621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الإبداع والملاحظة</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创造力和观察力</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خلاقیت و مشاهده</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Kreativität und Beobachtungsgabe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रचनात्मकता और अवलोकन</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창의성과 관찰력</a:t>
            </a:r>
            <a:endParaRPr>
              <a:solidFill>
                <a:srgbClr val="CACACA"/>
              </a:solidFill>
              <a:latin typeface="Open Sans"/>
              <a:ea typeface="Open Sans"/>
              <a:cs typeface="Open Sans"/>
              <a:sym typeface="Open Sans"/>
            </a:endParaRPr>
          </a:p>
        </p:txBody>
      </p:sp>
      <p:sp>
        <p:nvSpPr>
          <p:cNvPr descr="Column 2" id="438" name="Google Shape;438;p75"/>
          <p:cNvSpPr txBox="1"/>
          <p:nvPr/>
        </p:nvSpPr>
        <p:spPr>
          <a:xfrm>
            <a:off x="4610988" y="1705822"/>
            <a:ext cx="4091100" cy="126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Afirînerî û Çavdêrî</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Креативност и запажање</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Creatividad y observación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Pagkamalikhain at Pagmamasid</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Креативність та спостережливість</a:t>
            </a:r>
            <a:endParaRPr>
              <a:solidFill>
                <a:srgbClr val="CACACA"/>
              </a:solidFill>
              <a:latin typeface="Open Sans"/>
              <a:ea typeface="Open Sans"/>
              <a:cs typeface="Open Sans"/>
              <a:sym typeface="Open Sans"/>
            </a:endParaRPr>
          </a:p>
        </p:txBody>
      </p:sp>
      <p:sp>
        <p:nvSpPr>
          <p:cNvPr descr="Column 1" id="439" name="Google Shape;439;p75"/>
          <p:cNvSpPr txBox="1"/>
          <p:nvPr/>
        </p:nvSpPr>
        <p:spPr>
          <a:xfrm>
            <a:off x="519875" y="5290550"/>
            <a:ext cx="4091100" cy="13392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التكوين ومخطط الألوان</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构图和色彩方案</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ترکیب‌بندی و طرح رنگی</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Komposition und Farbschema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रचना और रंग योजना</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구성 및 색상 구성표</a:t>
            </a:r>
            <a:endParaRPr sz="1800">
              <a:solidFill>
                <a:srgbClr val="CACACA"/>
              </a:solidFill>
              <a:latin typeface="Average"/>
              <a:ea typeface="Average"/>
              <a:cs typeface="Average"/>
              <a:sym typeface="Average"/>
            </a:endParaRPr>
          </a:p>
        </p:txBody>
      </p:sp>
      <p:sp>
        <p:nvSpPr>
          <p:cNvPr descr="Column 2" id="440" name="Google Shape;440;p75"/>
          <p:cNvSpPr txBox="1"/>
          <p:nvPr/>
        </p:nvSpPr>
        <p:spPr>
          <a:xfrm>
            <a:off x="4610910" y="5290550"/>
            <a:ext cx="4091100" cy="1339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Pêkhate û şêwaza rengan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Композиција и шема боја</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Composición y esquema de color</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Komposisyon at scheme ng kulay</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Композиція та колірна гама</a:t>
            </a:r>
            <a:endParaRPr sz="1800">
              <a:solidFill>
                <a:srgbClr val="CACACA"/>
              </a:solidFill>
              <a:latin typeface="Average"/>
              <a:ea typeface="Average"/>
              <a:cs typeface="Average"/>
              <a:sym typeface="Average"/>
            </a:endParaRPr>
          </a:p>
        </p:txBody>
      </p:sp>
      <p:sp>
        <p:nvSpPr>
          <p:cNvPr descr="Column 1" id="441" name="Google Shape;441;p75"/>
          <p:cNvSpPr txBox="1"/>
          <p:nvPr/>
        </p:nvSpPr>
        <p:spPr>
          <a:xfrm>
            <a:off x="519875" y="3461750"/>
            <a:ext cx="4091100" cy="12621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جودة عمل الفرشاة وخلط الألوان</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笔触和色彩混合的质量</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کیفیت قلم‌مو و ترکیب رنگ‌ها</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Qualität des Pinselstrichs und der Farbmischung</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ब्रशवर्क और रंग मिश्रण की गुणवत्ता</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붓놀림과 색상 혼합의 품질</a:t>
            </a:r>
            <a:endParaRPr>
              <a:solidFill>
                <a:srgbClr val="CACACA"/>
              </a:solidFill>
              <a:latin typeface="Average"/>
              <a:ea typeface="Average"/>
              <a:cs typeface="Average"/>
              <a:sym typeface="Average"/>
            </a:endParaRPr>
          </a:p>
        </p:txBody>
      </p:sp>
      <p:sp>
        <p:nvSpPr>
          <p:cNvPr descr="Column 2" id="442" name="Google Shape;442;p75"/>
          <p:cNvSpPr txBox="1"/>
          <p:nvPr/>
        </p:nvSpPr>
        <p:spPr>
          <a:xfrm>
            <a:off x="4610988" y="3461750"/>
            <a:ext cx="4091100" cy="126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Kalîteya firçeyê û tevlihevkirina rengan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Квалитет цртања четкицом и мешања боја</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Calidad de la pincelada y mezcla de colores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Kalidad ng brushwork at paghahalo ng kulay</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Якість роботи пензлем та змішування кольорів</a:t>
            </a:r>
            <a:endParaRPr>
              <a:solidFill>
                <a:srgbClr val="CACACA"/>
              </a:solidFill>
              <a:latin typeface="Average"/>
              <a:ea typeface="Average"/>
              <a:cs typeface="Average"/>
              <a:sym typeface="Average"/>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6" name="Shape 446"/>
        <p:cNvGrpSpPr/>
        <p:nvPr/>
      </p:nvGrpSpPr>
      <p:grpSpPr>
        <a:xfrm>
          <a:off x="0" y="0"/>
          <a:ext cx="0" cy="0"/>
          <a:chOff x="0" y="0"/>
          <a:chExt cx="0" cy="0"/>
        </a:xfrm>
      </p:grpSpPr>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0" name="Shape 450"/>
        <p:cNvGrpSpPr/>
        <p:nvPr/>
      </p:nvGrpSpPr>
      <p:grpSpPr>
        <a:xfrm>
          <a:off x="0" y="0"/>
          <a:ext cx="0" cy="0"/>
          <a:chOff x="0" y="0"/>
          <a:chExt cx="0" cy="0"/>
        </a:xfrm>
      </p:grpSpPr>
      <p:sp>
        <p:nvSpPr>
          <p:cNvPr id="451" name="Google Shape;451;p77"/>
          <p:cNvSpPr txBox="1"/>
          <p:nvPr/>
        </p:nvSpPr>
        <p:spPr>
          <a:xfrm>
            <a:off x="0" y="0"/>
            <a:ext cx="9144000" cy="1727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Time for the three day practice painting!</a:t>
            </a:r>
            <a:endParaRPr sz="4800">
              <a:solidFill>
                <a:srgbClr val="FFFFFF"/>
              </a:solidFill>
              <a:latin typeface="Oswald"/>
              <a:ea typeface="Oswald"/>
              <a:cs typeface="Oswald"/>
              <a:sym typeface="Oswald"/>
            </a:endParaRPr>
          </a:p>
          <a:p>
            <a:pPr indent="0" lvl="0" marL="0" rtl="0" algn="ctr">
              <a:spcBef>
                <a:spcPts val="0"/>
              </a:spcBef>
              <a:spcAft>
                <a:spcPts val="0"/>
              </a:spcAft>
              <a:buNone/>
            </a:pPr>
            <a:r>
              <a:rPr lang="en" sz="4800">
                <a:solidFill>
                  <a:srgbClr val="FFFFFF"/>
                </a:solidFill>
                <a:latin typeface="Oswald"/>
                <a:ea typeface="Oswald"/>
                <a:cs typeface="Oswald"/>
                <a:sym typeface="Oswald"/>
              </a:rPr>
              <a:t>🎨  🌞🌞🌞  🎨</a:t>
            </a:r>
            <a:endParaRPr sz="4800">
              <a:solidFill>
                <a:srgbClr val="FFFFFF"/>
              </a:solidFill>
              <a:latin typeface="Oswald"/>
              <a:ea typeface="Oswald"/>
              <a:cs typeface="Oswald"/>
              <a:sym typeface="Oswald"/>
            </a:endParaRPr>
          </a:p>
        </p:txBody>
      </p:sp>
      <p:sp>
        <p:nvSpPr>
          <p:cNvPr descr="Translations" id="452" name="Google Shape;452;p77"/>
          <p:cNvSpPr txBox="1"/>
          <p:nvPr/>
        </p:nvSpPr>
        <p:spPr>
          <a:xfrm>
            <a:off x="0" y="1727100"/>
            <a:ext cx="9144000" cy="46743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2000">
                <a:solidFill>
                  <a:srgbClr val="AAAAAA"/>
                </a:solidFill>
                <a:latin typeface="Average"/>
                <a:ea typeface="Average"/>
                <a:cs typeface="Average"/>
                <a:sym typeface="Average"/>
              </a:rPr>
              <a:t>حان الوقت لممارسة الرسم لمدة ثلاثة أيام!</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为期三天的绘画练习时间到！</a:t>
            </a:r>
            <a:endParaRPr sz="2000">
              <a:solidFill>
                <a:srgbClr val="AAAAAA"/>
              </a:solidFill>
              <a:latin typeface="Average"/>
              <a:ea typeface="Average"/>
              <a:cs typeface="Average"/>
              <a:sym typeface="Average"/>
            </a:endParaRPr>
          </a:p>
          <a:p>
            <a:pPr indent="0" lvl="0" marL="0" rtl="1" algn="ctr">
              <a:spcBef>
                <a:spcPts val="1000"/>
              </a:spcBef>
              <a:spcAft>
                <a:spcPts val="0"/>
              </a:spcAft>
              <a:buNone/>
            </a:pPr>
            <a:r>
              <a:rPr lang="en" sz="2000">
                <a:solidFill>
                  <a:srgbClr val="AAAAAA"/>
                </a:solidFill>
                <a:latin typeface="Average"/>
                <a:ea typeface="Average"/>
                <a:cs typeface="Average"/>
                <a:sym typeface="Average"/>
              </a:rPr>
              <a:t>وقت تمرین سه روزه نقاشی است!</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Zeit für die dreitägige Übungsmalerei!</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तीन दिवसीय अभ्यास चित्रकला का समय!</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3일간의 연습 그림 그리기 시간이에요!</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Dem hatiye ji bo sê rojan pratîka boyaxkirinê!</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Време је за тродневну вежбу сликања!</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¡Hora de practicar pintura durante tres días!</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Oras na para sa tatlong araw na pagsasanay sa pagpipinta!</a:t>
            </a:r>
            <a:endParaRPr sz="2000">
              <a:solidFill>
                <a:srgbClr val="AAAAAA"/>
              </a:solidFill>
              <a:latin typeface="Average"/>
              <a:ea typeface="Average"/>
              <a:cs typeface="Average"/>
              <a:sym typeface="Average"/>
            </a:endParaRPr>
          </a:p>
          <a:p>
            <a:pPr indent="0" lvl="0" marL="0" rtl="0" algn="ctr">
              <a:spcBef>
                <a:spcPts val="1000"/>
              </a:spcBef>
              <a:spcAft>
                <a:spcPts val="1000"/>
              </a:spcAft>
              <a:buNone/>
            </a:pPr>
            <a:r>
              <a:rPr lang="en" sz="2000">
                <a:solidFill>
                  <a:srgbClr val="AAAAAA"/>
                </a:solidFill>
                <a:latin typeface="Average"/>
                <a:ea typeface="Average"/>
                <a:cs typeface="Average"/>
                <a:sym typeface="Average"/>
              </a:rPr>
              <a:t>Час для триденної практики малювання!</a:t>
            </a:r>
            <a:endParaRPr sz="3300">
              <a:solidFill>
                <a:srgbClr val="CACACA"/>
              </a:solidFill>
              <a:latin typeface="Average"/>
              <a:ea typeface="Average"/>
              <a:cs typeface="Average"/>
              <a:sym typeface="Average"/>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6" name="Shape 456"/>
        <p:cNvGrpSpPr/>
        <p:nvPr/>
      </p:nvGrpSpPr>
      <p:grpSpPr>
        <a:xfrm>
          <a:off x="0" y="0"/>
          <a:ext cx="0" cy="0"/>
          <a:chOff x="0" y="0"/>
          <a:chExt cx="0" cy="0"/>
        </a:xfrm>
      </p:grpSpPr>
      <p:sp>
        <p:nvSpPr>
          <p:cNvPr id="457" name="Google Shape;457;p78"/>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6000">
                <a:solidFill>
                  <a:srgbClr val="FFFFFF"/>
                </a:solidFill>
                <a:latin typeface="Oswald"/>
                <a:ea typeface="Oswald"/>
                <a:cs typeface="Oswald"/>
                <a:sym typeface="Oswald"/>
              </a:rPr>
              <a:t>Work fast! </a:t>
            </a:r>
            <a:endParaRPr sz="6000">
              <a:solidFill>
                <a:srgbClr val="FFFFFF"/>
              </a:solidFill>
              <a:latin typeface="Oswald"/>
              <a:ea typeface="Oswald"/>
              <a:cs typeface="Oswald"/>
              <a:sym typeface="Oswald"/>
            </a:endParaRPr>
          </a:p>
          <a:p>
            <a:pPr indent="0" lvl="0" marL="0" rtl="0" algn="ctr">
              <a:spcBef>
                <a:spcPts val="0"/>
              </a:spcBef>
              <a:spcAft>
                <a:spcPts val="0"/>
              </a:spcAft>
              <a:buNone/>
            </a:pPr>
            <a:r>
              <a:rPr lang="en" sz="6000">
                <a:solidFill>
                  <a:srgbClr val="FFFFFF"/>
                </a:solidFill>
                <a:latin typeface="Oswald"/>
                <a:ea typeface="Oswald"/>
                <a:cs typeface="Oswald"/>
                <a:sym typeface="Oswald"/>
              </a:rPr>
              <a:t>⏲️</a:t>
            </a:r>
            <a:endParaRPr sz="6000">
              <a:solidFill>
                <a:srgbClr val="FFFFFF"/>
              </a:solidFill>
              <a:latin typeface="Oswald"/>
              <a:ea typeface="Oswald"/>
              <a:cs typeface="Oswald"/>
              <a:sym typeface="Oswald"/>
            </a:endParaRPr>
          </a:p>
          <a:p>
            <a:pPr indent="0" lvl="0" marL="0" rtl="0" algn="ctr">
              <a:spcBef>
                <a:spcPts val="0"/>
              </a:spcBef>
              <a:spcAft>
                <a:spcPts val="0"/>
              </a:spcAft>
              <a:buNone/>
            </a:pPr>
            <a:r>
              <a:t/>
            </a:r>
            <a:endParaRPr sz="4800">
              <a:solidFill>
                <a:srgbClr val="FFFFFF"/>
              </a:solidFill>
              <a:latin typeface="Oswald"/>
              <a:ea typeface="Oswald"/>
              <a:cs typeface="Oswald"/>
              <a:sym typeface="Oswald"/>
            </a:endParaRPr>
          </a:p>
          <a:p>
            <a:pPr indent="0" lvl="0" marL="0" rtl="0" algn="ctr">
              <a:spcBef>
                <a:spcPts val="0"/>
              </a:spcBef>
              <a:spcAft>
                <a:spcPts val="0"/>
              </a:spcAft>
              <a:buNone/>
            </a:pPr>
            <a:r>
              <a:rPr lang="en" sz="4800">
                <a:solidFill>
                  <a:srgbClr val="FFFFFF"/>
                </a:solidFill>
                <a:latin typeface="Oswald"/>
                <a:ea typeface="Oswald"/>
                <a:cs typeface="Oswald"/>
                <a:sym typeface="Oswald"/>
              </a:rPr>
              <a:t>Let go of details. </a:t>
            </a:r>
            <a:endParaRPr sz="3600">
              <a:solidFill>
                <a:srgbClr val="B7B7B7"/>
              </a:solidFill>
              <a:latin typeface="Average"/>
              <a:ea typeface="Average"/>
              <a:cs typeface="Average"/>
              <a:sym typeface="Average"/>
            </a:endParaRPr>
          </a:p>
          <a:p>
            <a:pPr indent="0" lvl="0" marL="0" rtl="0" algn="ctr">
              <a:spcBef>
                <a:spcPts val="0"/>
              </a:spcBef>
              <a:spcAft>
                <a:spcPts val="0"/>
              </a:spcAft>
              <a:buNone/>
            </a:pPr>
            <a:r>
              <a:t/>
            </a:r>
            <a:endParaRPr sz="3600">
              <a:solidFill>
                <a:srgbClr val="B7B7B7"/>
              </a:solidFill>
              <a:latin typeface="Average"/>
              <a:ea typeface="Average"/>
              <a:cs typeface="Average"/>
              <a:sym typeface="Average"/>
            </a:endParaRPr>
          </a:p>
          <a:p>
            <a:pPr indent="0" lvl="0" marL="0" rtl="0" algn="ctr">
              <a:spcBef>
                <a:spcPts val="0"/>
              </a:spcBef>
              <a:spcAft>
                <a:spcPts val="0"/>
              </a:spcAft>
              <a:buNone/>
            </a:pPr>
            <a:r>
              <a:rPr lang="en" sz="3600">
                <a:solidFill>
                  <a:srgbClr val="B7B7B7"/>
                </a:solidFill>
                <a:latin typeface="Average"/>
                <a:ea typeface="Average"/>
                <a:cs typeface="Average"/>
                <a:sym typeface="Average"/>
              </a:rPr>
              <a:t>A rough copy is about figuring out the </a:t>
            </a:r>
            <a:r>
              <a:rPr b="1" lang="en" sz="3600">
                <a:solidFill>
                  <a:srgbClr val="00FF00"/>
                </a:solidFill>
                <a:latin typeface="Average"/>
                <a:ea typeface="Average"/>
                <a:cs typeface="Average"/>
                <a:sym typeface="Average"/>
              </a:rPr>
              <a:t>big picture</a:t>
            </a:r>
            <a:r>
              <a:rPr lang="en" sz="3600">
                <a:solidFill>
                  <a:srgbClr val="B7B7B7"/>
                </a:solidFill>
                <a:latin typeface="Average"/>
                <a:ea typeface="Average"/>
                <a:cs typeface="Average"/>
                <a:sym typeface="Average"/>
              </a:rPr>
              <a:t>.</a:t>
            </a:r>
            <a:endParaRPr sz="3600">
              <a:solidFill>
                <a:srgbClr val="B7B7B7"/>
              </a:solidFill>
              <a:latin typeface="Average"/>
              <a:ea typeface="Average"/>
              <a:cs typeface="Average"/>
              <a:sym typeface="Average"/>
            </a:endParaRPr>
          </a:p>
        </p:txBody>
      </p:sp>
      <p:sp>
        <p:nvSpPr>
          <p:cNvPr descr="Translations" id="458" name="Google Shape;458;p78"/>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500">
                <a:solidFill>
                  <a:srgbClr val="AAAAAA"/>
                </a:solidFill>
                <a:latin typeface="Average"/>
                <a:ea typeface="Average"/>
                <a:cs typeface="Average"/>
                <a:sym typeface="Average"/>
              </a:rPr>
              <a:t>اعمل بسرعة! تخلَّ عن التفاصيل. فالنص الخام يهدف إلى فهم الصورة الكاملة.</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快速完成！忽略细节。草稿的目的是把握整体框架。</a:t>
            </a:r>
            <a:endParaRPr sz="1500">
              <a:solidFill>
                <a:srgbClr val="AAAAAA"/>
              </a:solidFill>
              <a:latin typeface="Average"/>
              <a:ea typeface="Average"/>
              <a:cs typeface="Average"/>
              <a:sym typeface="Average"/>
            </a:endParaRPr>
          </a:p>
          <a:p>
            <a:pPr indent="0" lvl="0" marL="0" rtl="1" algn="r">
              <a:spcBef>
                <a:spcPts val="1000"/>
              </a:spcBef>
              <a:spcAft>
                <a:spcPts val="0"/>
              </a:spcAft>
              <a:buNone/>
            </a:pPr>
            <a:r>
              <a:rPr lang="en" sz="1500">
                <a:solidFill>
                  <a:srgbClr val="AAAAAA"/>
                </a:solidFill>
                <a:latin typeface="Average"/>
                <a:ea typeface="Average"/>
                <a:cs typeface="Average"/>
                <a:sym typeface="Average"/>
              </a:rPr>
              <a:t>سریع کار کن! جزئیات را رها کن. یک نسخه اولیه در مورد کشف تصویر کلی است.</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Arbeite schnell! Lass die Details beiseite. Bei einem Entwurf geht es darum, das Gesamtbild zu erfassen.</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जल्दी से काम करो! बारीकियों को छोड़ दो। एक रफ कॉपी का मतलब है पूरी तस्वीर को समझना।</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빠르게 작업하세요! 세부적인 내용은 잊어버리세요. 대략적인 카피는 큰 그림을 파악하는 데 도움이 됩니다.</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Zû bixebite! Dev ji hûrgiliyan berde. Nivîsek neasayî derbarê dîtina wêneyê giştî ye.</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Радите брзо! Заборавите на детаље. Груба копија је ту да схватите ширу слику.</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¡Trabaja rápido! Olvídate de los detalles. Un borrador se trata de captar la idea general.</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Magtrabaho nang mabilis! Hayaan ang mga detalye. Ang isang magaspang na kopya ay tungkol sa pag-uunawa ng malaking larawan.</a:t>
            </a:r>
            <a:endParaRPr sz="1500">
              <a:solidFill>
                <a:srgbClr val="AAAAAA"/>
              </a:solidFill>
              <a:latin typeface="Average"/>
              <a:ea typeface="Average"/>
              <a:cs typeface="Average"/>
              <a:sym typeface="Average"/>
            </a:endParaRPr>
          </a:p>
          <a:p>
            <a:pPr indent="0" lvl="0" marL="0" rtl="0" algn="l">
              <a:spcBef>
                <a:spcPts val="1000"/>
              </a:spcBef>
              <a:spcAft>
                <a:spcPts val="1000"/>
              </a:spcAft>
              <a:buNone/>
            </a:pPr>
            <a:r>
              <a:rPr lang="en" sz="1500">
                <a:solidFill>
                  <a:srgbClr val="AAAAAA"/>
                </a:solidFill>
                <a:latin typeface="Average"/>
                <a:ea typeface="Average"/>
                <a:cs typeface="Average"/>
                <a:sym typeface="Average"/>
              </a:rPr>
              <a:t>Працюйте швидко! Відмовтеся від деталей. Чорнова копія — це про те, щоб зрозуміти загальну картину.</a:t>
            </a:r>
            <a:endParaRPr sz="1950">
              <a:solidFill>
                <a:srgbClr val="AAAAAA"/>
              </a:solidFill>
              <a:latin typeface="Average"/>
              <a:ea typeface="Average"/>
              <a:cs typeface="Average"/>
              <a:sym typeface="Average"/>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pic>
        <p:nvPicPr>
          <p:cNvPr id="256" name="Google Shape;256;p52"/>
          <p:cNvPicPr preferRelativeResize="0"/>
          <p:nvPr/>
        </p:nvPicPr>
        <p:blipFill>
          <a:blip r:embed="rId3">
            <a:alphaModFix/>
          </a:blip>
          <a:stretch>
            <a:fillRect/>
          </a:stretch>
        </p:blipFill>
        <p:spPr>
          <a:xfrm>
            <a:off x="0" y="0"/>
            <a:ext cx="6446520" cy="6858000"/>
          </a:xfrm>
          <a:prstGeom prst="rect">
            <a:avLst/>
          </a:prstGeom>
          <a:noFill/>
          <a:ln>
            <a:noFill/>
          </a:ln>
        </p:spPr>
      </p:pic>
      <p:sp>
        <p:nvSpPr>
          <p:cNvPr id="257" name="Google Shape;257;p52"/>
          <p:cNvSpPr txBox="1"/>
          <p:nvPr/>
        </p:nvSpPr>
        <p:spPr>
          <a:xfrm>
            <a:off x="6446520" y="0"/>
            <a:ext cx="26976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Maria Blanchette</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Acrylic, charcoal, and graphite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Fall 2025</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Citadel High</a:t>
            </a:r>
            <a:endParaRPr sz="3000">
              <a:solidFill>
                <a:srgbClr val="888888"/>
              </a:solidFill>
              <a:latin typeface="Oswald"/>
              <a:ea typeface="Oswald"/>
              <a:cs typeface="Oswald"/>
              <a:sym typeface="Oswald"/>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sp>
        <p:nvSpPr>
          <p:cNvPr id="463" name="Google Shape;463;p79"/>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6000">
                <a:solidFill>
                  <a:srgbClr val="FFFFFF"/>
                </a:solidFill>
                <a:latin typeface="Oswald"/>
                <a:ea typeface="Oswald"/>
                <a:cs typeface="Oswald"/>
                <a:sym typeface="Oswald"/>
              </a:rPr>
              <a:t>Work fast! </a:t>
            </a:r>
            <a:endParaRPr sz="6000">
              <a:solidFill>
                <a:srgbClr val="FFFFFF"/>
              </a:solidFill>
              <a:latin typeface="Oswald"/>
              <a:ea typeface="Oswald"/>
              <a:cs typeface="Oswald"/>
              <a:sym typeface="Oswald"/>
            </a:endParaRPr>
          </a:p>
          <a:p>
            <a:pPr indent="0" lvl="0" marL="0" rtl="0" algn="ctr">
              <a:spcBef>
                <a:spcPts val="0"/>
              </a:spcBef>
              <a:spcAft>
                <a:spcPts val="0"/>
              </a:spcAft>
              <a:buNone/>
            </a:pPr>
            <a:r>
              <a:rPr lang="en" sz="6000">
                <a:solidFill>
                  <a:srgbClr val="FFFFFF"/>
                </a:solidFill>
                <a:latin typeface="Oswald"/>
                <a:ea typeface="Oswald"/>
                <a:cs typeface="Oswald"/>
                <a:sym typeface="Oswald"/>
              </a:rPr>
              <a:t>⏲️</a:t>
            </a:r>
            <a:endParaRPr sz="6000">
              <a:solidFill>
                <a:srgbClr val="FFFFFF"/>
              </a:solidFill>
              <a:latin typeface="Oswald"/>
              <a:ea typeface="Oswald"/>
              <a:cs typeface="Oswald"/>
              <a:sym typeface="Oswald"/>
            </a:endParaRPr>
          </a:p>
          <a:p>
            <a:pPr indent="0" lvl="0" marL="0" rtl="0" algn="ctr">
              <a:spcBef>
                <a:spcPts val="0"/>
              </a:spcBef>
              <a:spcAft>
                <a:spcPts val="0"/>
              </a:spcAft>
              <a:buNone/>
            </a:pPr>
            <a:r>
              <a:t/>
            </a:r>
            <a:endParaRPr sz="4300">
              <a:solidFill>
                <a:srgbClr val="FFFFFF"/>
              </a:solidFill>
              <a:latin typeface="Oswald"/>
              <a:ea typeface="Oswald"/>
              <a:cs typeface="Oswald"/>
              <a:sym typeface="Oswald"/>
            </a:endParaRPr>
          </a:p>
          <a:p>
            <a:pPr indent="0" lvl="0" marL="0" rtl="0" algn="ctr">
              <a:spcBef>
                <a:spcPts val="0"/>
              </a:spcBef>
              <a:spcAft>
                <a:spcPts val="0"/>
              </a:spcAft>
              <a:buNone/>
            </a:pPr>
            <a:r>
              <a:rPr lang="en" sz="4300">
                <a:solidFill>
                  <a:srgbClr val="FFFFFF"/>
                </a:solidFill>
                <a:latin typeface="Oswald"/>
                <a:ea typeface="Oswald"/>
                <a:cs typeface="Oswald"/>
                <a:sym typeface="Oswald"/>
              </a:rPr>
              <a:t>Find out how </a:t>
            </a:r>
            <a:r>
              <a:rPr lang="en" sz="4300">
                <a:solidFill>
                  <a:srgbClr val="00FF00"/>
                </a:solidFill>
                <a:latin typeface="Oswald"/>
                <a:ea typeface="Oswald"/>
                <a:cs typeface="Oswald"/>
                <a:sym typeface="Oswald"/>
              </a:rPr>
              <a:t>much you can do</a:t>
            </a:r>
            <a:r>
              <a:rPr lang="en" sz="4300">
                <a:solidFill>
                  <a:srgbClr val="FFFFFF"/>
                </a:solidFill>
                <a:latin typeface="Oswald"/>
                <a:ea typeface="Oswald"/>
                <a:cs typeface="Oswald"/>
                <a:sym typeface="Oswald"/>
              </a:rPr>
              <a:t> in the time available.</a:t>
            </a:r>
            <a:endParaRPr sz="3100">
              <a:solidFill>
                <a:srgbClr val="B7B7B7"/>
              </a:solidFill>
              <a:latin typeface="Average"/>
              <a:ea typeface="Average"/>
              <a:cs typeface="Average"/>
              <a:sym typeface="Average"/>
            </a:endParaRPr>
          </a:p>
          <a:p>
            <a:pPr indent="0" lvl="0" marL="0" rtl="0" algn="ctr">
              <a:spcBef>
                <a:spcPts val="0"/>
              </a:spcBef>
              <a:spcAft>
                <a:spcPts val="0"/>
              </a:spcAft>
              <a:buNone/>
            </a:pPr>
            <a:r>
              <a:t/>
            </a:r>
            <a:endParaRPr sz="3100">
              <a:solidFill>
                <a:srgbClr val="B7B7B7"/>
              </a:solidFill>
              <a:latin typeface="Average"/>
              <a:ea typeface="Average"/>
              <a:cs typeface="Average"/>
              <a:sym typeface="Average"/>
            </a:endParaRPr>
          </a:p>
          <a:p>
            <a:pPr indent="0" lvl="0" marL="0" rtl="0" algn="ctr">
              <a:spcBef>
                <a:spcPts val="0"/>
              </a:spcBef>
              <a:spcAft>
                <a:spcPts val="0"/>
              </a:spcAft>
              <a:buNone/>
            </a:pPr>
            <a:r>
              <a:rPr lang="en" sz="3100">
                <a:solidFill>
                  <a:srgbClr val="B7B7B7"/>
                </a:solidFill>
                <a:latin typeface="Average"/>
                <a:ea typeface="Average"/>
                <a:cs typeface="Average"/>
                <a:sym typeface="Average"/>
              </a:rPr>
              <a:t>This painting will not be perfect, but it will show you how much you can do </a:t>
            </a:r>
            <a:r>
              <a:rPr b="1" lang="en" sz="3100">
                <a:solidFill>
                  <a:srgbClr val="00FF00"/>
                </a:solidFill>
                <a:latin typeface="Average"/>
                <a:ea typeface="Average"/>
                <a:cs typeface="Average"/>
                <a:sym typeface="Average"/>
              </a:rPr>
              <a:t>in one class</a:t>
            </a:r>
            <a:r>
              <a:rPr lang="en" sz="3100">
                <a:solidFill>
                  <a:srgbClr val="B7B7B7"/>
                </a:solidFill>
                <a:latin typeface="Average"/>
                <a:ea typeface="Average"/>
                <a:cs typeface="Average"/>
                <a:sym typeface="Average"/>
              </a:rPr>
              <a:t>.</a:t>
            </a:r>
            <a:endParaRPr sz="3100">
              <a:solidFill>
                <a:srgbClr val="B7B7B7"/>
              </a:solidFill>
              <a:latin typeface="Average"/>
              <a:ea typeface="Average"/>
              <a:cs typeface="Average"/>
              <a:sym typeface="Average"/>
            </a:endParaRPr>
          </a:p>
        </p:txBody>
      </p:sp>
      <p:sp>
        <p:nvSpPr>
          <p:cNvPr descr="Translations" id="464" name="Google Shape;464;p79"/>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500">
                <a:solidFill>
                  <a:srgbClr val="AAAAAA"/>
                </a:solidFill>
                <a:latin typeface="Average"/>
                <a:ea typeface="Average"/>
                <a:cs typeface="Average"/>
                <a:sym typeface="Average"/>
              </a:rPr>
              <a:t>إن الدرس الكبير الذي نتعلمه من الرسم هو كيفية القيام بأفضل ما يمكنك في الوقت المتاح.</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绘画教会我们的一大道理就是如何在有限的时间内做到最好。</a:t>
            </a:r>
            <a:endParaRPr sz="1500">
              <a:solidFill>
                <a:srgbClr val="AAAAAA"/>
              </a:solidFill>
              <a:latin typeface="Average"/>
              <a:ea typeface="Average"/>
              <a:cs typeface="Average"/>
              <a:sym typeface="Average"/>
            </a:endParaRPr>
          </a:p>
          <a:p>
            <a:pPr indent="0" lvl="0" marL="0" rtl="1" algn="r">
              <a:spcBef>
                <a:spcPts val="1000"/>
              </a:spcBef>
              <a:spcAft>
                <a:spcPts val="0"/>
              </a:spcAft>
              <a:buNone/>
            </a:pPr>
            <a:r>
              <a:rPr lang="en" sz="1500">
                <a:solidFill>
                  <a:srgbClr val="AAAAAA"/>
                </a:solidFill>
                <a:latin typeface="Average"/>
                <a:ea typeface="Average"/>
                <a:cs typeface="Average"/>
                <a:sym typeface="Average"/>
              </a:rPr>
              <a:t>یک درس بزرگ در نقاشی این است که چگونه در زمان موجود، بهترین کار ممکن را انجام دهید.</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Eine wichtige Lektion beim Malen ist, wie man in der zur Verfügung stehenden Zeit das Beste herausholt.</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चित्रकला से जुड़ी एक बड़ी सीख यह है कि उपलब्ध समय में आप अपना सर्वश्रेष्ठ कैसे कर सकते हैं।</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그림 그리기에서 가장 중요한 교훈은 주어진 시간 안에서 최선을 다하는 방법에 대한 것입니다.</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Derseke mezin a wênesaziyê ew e ku meriv çawa di dema heyî de çêtirîn tiştê ku dikare bike.</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Велика лекција код сликања је како да урадите најбоље што можете у расположивом времену.</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Una gran lección que se aprende en la pintura es cómo hacer lo mejor posible con el tiempo disponible.</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Ang isang malaking aral sa pagpipinta ay tungkol sa kung paano gawin ang pinakamahusay na magagawa mo sa oras na magagamit.</a:t>
            </a:r>
            <a:endParaRPr sz="1500">
              <a:solidFill>
                <a:srgbClr val="AAAAAA"/>
              </a:solidFill>
              <a:latin typeface="Average"/>
              <a:ea typeface="Average"/>
              <a:cs typeface="Average"/>
              <a:sym typeface="Average"/>
            </a:endParaRPr>
          </a:p>
          <a:p>
            <a:pPr indent="0" lvl="0" marL="0" rtl="0" algn="l">
              <a:spcBef>
                <a:spcPts val="1000"/>
              </a:spcBef>
              <a:spcAft>
                <a:spcPts val="1000"/>
              </a:spcAft>
              <a:buNone/>
            </a:pPr>
            <a:r>
              <a:rPr lang="en" sz="1500">
                <a:solidFill>
                  <a:srgbClr val="AAAAAA"/>
                </a:solidFill>
                <a:latin typeface="Average"/>
                <a:ea typeface="Average"/>
                <a:cs typeface="Average"/>
                <a:sym typeface="Average"/>
              </a:rPr>
              <a:t>Важливий урок живопису полягає в тому, як зробити все можливе за відведений час.</a:t>
            </a:r>
            <a:endParaRPr sz="1700">
              <a:solidFill>
                <a:srgbClr val="AAAAAA"/>
              </a:solidFill>
              <a:latin typeface="Average"/>
              <a:ea typeface="Average"/>
              <a:cs typeface="Average"/>
              <a:sym typeface="Average"/>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8" name="Shape 468"/>
        <p:cNvGrpSpPr/>
        <p:nvPr/>
      </p:nvGrpSpPr>
      <p:grpSpPr>
        <a:xfrm>
          <a:off x="0" y="0"/>
          <a:ext cx="0" cy="0"/>
          <a:chOff x="0" y="0"/>
          <a:chExt cx="0" cy="0"/>
        </a:xfrm>
      </p:grpSpPr>
      <p:sp>
        <p:nvSpPr>
          <p:cNvPr id="469" name="Google Shape;469;p80"/>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6000">
                <a:solidFill>
                  <a:srgbClr val="FFFFFF"/>
                </a:solidFill>
                <a:latin typeface="Oswald"/>
                <a:ea typeface="Oswald"/>
                <a:cs typeface="Oswald"/>
                <a:sym typeface="Oswald"/>
              </a:rPr>
              <a:t>Work fast! </a:t>
            </a:r>
            <a:endParaRPr sz="6000">
              <a:solidFill>
                <a:srgbClr val="FFFFFF"/>
              </a:solidFill>
              <a:latin typeface="Oswald"/>
              <a:ea typeface="Oswald"/>
              <a:cs typeface="Oswald"/>
              <a:sym typeface="Oswald"/>
            </a:endParaRPr>
          </a:p>
          <a:p>
            <a:pPr indent="0" lvl="0" marL="0" rtl="0" algn="ctr">
              <a:spcBef>
                <a:spcPts val="0"/>
              </a:spcBef>
              <a:spcAft>
                <a:spcPts val="0"/>
              </a:spcAft>
              <a:buNone/>
            </a:pPr>
            <a:r>
              <a:rPr lang="en" sz="6000">
                <a:solidFill>
                  <a:srgbClr val="FFFFFF"/>
                </a:solidFill>
                <a:latin typeface="Oswald"/>
                <a:ea typeface="Oswald"/>
                <a:cs typeface="Oswald"/>
                <a:sym typeface="Oswald"/>
              </a:rPr>
              <a:t>⏲️</a:t>
            </a:r>
            <a:endParaRPr sz="6000">
              <a:solidFill>
                <a:srgbClr val="FFFFFF"/>
              </a:solidFill>
              <a:latin typeface="Oswald"/>
              <a:ea typeface="Oswald"/>
              <a:cs typeface="Oswald"/>
              <a:sym typeface="Oswald"/>
            </a:endParaRPr>
          </a:p>
          <a:p>
            <a:pPr indent="0" lvl="0" marL="0" rtl="0" algn="ctr">
              <a:spcBef>
                <a:spcPts val="0"/>
              </a:spcBef>
              <a:spcAft>
                <a:spcPts val="0"/>
              </a:spcAft>
              <a:buNone/>
            </a:pPr>
            <a:r>
              <a:t/>
            </a:r>
            <a:endParaRPr sz="4500">
              <a:solidFill>
                <a:srgbClr val="FFFFFF"/>
              </a:solidFill>
              <a:latin typeface="Oswald"/>
              <a:ea typeface="Oswald"/>
              <a:cs typeface="Oswald"/>
              <a:sym typeface="Oswald"/>
            </a:endParaRPr>
          </a:p>
          <a:p>
            <a:pPr indent="0" lvl="0" marL="0" rtl="0" algn="ctr">
              <a:spcBef>
                <a:spcPts val="0"/>
              </a:spcBef>
              <a:spcAft>
                <a:spcPts val="0"/>
              </a:spcAft>
              <a:buNone/>
            </a:pPr>
            <a:r>
              <a:rPr lang="en" sz="4500">
                <a:solidFill>
                  <a:srgbClr val="FFFFFF"/>
                </a:solidFill>
                <a:latin typeface="Oswald"/>
                <a:ea typeface="Oswald"/>
                <a:cs typeface="Oswald"/>
                <a:sym typeface="Oswald"/>
              </a:rPr>
              <a:t>The process of creating a painting is different for acrylic. </a:t>
            </a:r>
            <a:endParaRPr sz="3300">
              <a:solidFill>
                <a:srgbClr val="B7B7B7"/>
              </a:solidFill>
              <a:latin typeface="Average"/>
              <a:ea typeface="Average"/>
              <a:cs typeface="Average"/>
              <a:sym typeface="Average"/>
            </a:endParaRPr>
          </a:p>
          <a:p>
            <a:pPr indent="0" lvl="0" marL="0" rtl="0" algn="ctr">
              <a:spcBef>
                <a:spcPts val="0"/>
              </a:spcBef>
              <a:spcAft>
                <a:spcPts val="0"/>
              </a:spcAft>
              <a:buNone/>
            </a:pPr>
            <a:r>
              <a:t/>
            </a:r>
            <a:endParaRPr sz="3300">
              <a:solidFill>
                <a:srgbClr val="B7B7B7"/>
              </a:solidFill>
              <a:latin typeface="Average"/>
              <a:ea typeface="Average"/>
              <a:cs typeface="Average"/>
              <a:sym typeface="Average"/>
            </a:endParaRPr>
          </a:p>
          <a:p>
            <a:pPr indent="0" lvl="0" marL="0" rtl="0" algn="ctr">
              <a:spcBef>
                <a:spcPts val="0"/>
              </a:spcBef>
              <a:spcAft>
                <a:spcPts val="0"/>
              </a:spcAft>
              <a:buNone/>
            </a:pPr>
            <a:r>
              <a:rPr lang="en" sz="3300">
                <a:solidFill>
                  <a:srgbClr val="B7B7B7"/>
                </a:solidFill>
                <a:latin typeface="Average"/>
                <a:ea typeface="Average"/>
                <a:cs typeface="Average"/>
                <a:sym typeface="Average"/>
              </a:rPr>
              <a:t>This project will take you from start to finish. </a:t>
            </a:r>
            <a:endParaRPr sz="3300">
              <a:solidFill>
                <a:srgbClr val="B7B7B7"/>
              </a:solidFill>
              <a:latin typeface="Average"/>
              <a:ea typeface="Average"/>
              <a:cs typeface="Average"/>
              <a:sym typeface="Average"/>
            </a:endParaRPr>
          </a:p>
        </p:txBody>
      </p:sp>
      <p:sp>
        <p:nvSpPr>
          <p:cNvPr descr="Translations" id="470" name="Google Shape;470;p80"/>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500">
                <a:solidFill>
                  <a:srgbClr val="AAAAAA"/>
                </a:solidFill>
                <a:latin typeface="Average"/>
                <a:ea typeface="Average"/>
                <a:cs typeface="Average"/>
                <a:sym typeface="Average"/>
              </a:rPr>
              <a:t>اعمل بسرعة! تختلف عملية رسم لوحة فنية باستخدام الأكريليك. سيأخذك هذا المشروع من البداية إلى النهاية.</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抓紧时间！丙烯画的创作过程与其他绘画不同。本教程将指导您从头到尾完成创作。</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سریع کار کنید! روند خلق یک نقاشی با اکریلیک متفاوت است. این پروژه شما را از ابتدا تا انتها همراهی خواهد کرد.</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Arbeite schnell! Die Entstehung eines Gemäldes mit Acrylfarben verläuft anders. Dieses Projekt führt dich von Anfang bis Ende.</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जल्दी करो! ऐक्रेलिक पेंटिंग बनाने की प्रक्रिया अलग होती है। यह प्रोजेक्ट आपको शुरू से अंत तक ले जाएगा।</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빨리 작업하세요! 아크릴 그림은 제작 과정이 다릅니다. 이 프로젝트는 처음부터 끝까지 완벽하게 진행됩니다.</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Zû bixebite! Pêvajoya çêkirina tabloyekê ji bo akrîlîk cuda ye. Ev proje dê we ji destpêkê heta dawiyê bidomîne.</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Радите брзо! Процес стварања слике је другачији код акрилних боја. Овај пројекат ће вас провести од почетка до краја.</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¡Trabaja rápido! El proceso de creación de una pintura acrílica es diferente. Este proyecto te guiará de principio a fin.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Magtrabaho nang mabilis! Ang proseso ng paglikha ng isang pagpipinta ay iba para sa acrylic. Dadalhin ka ng proyektong ito mula simula hanggang matapos.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Працюйте швидко! Процес створення картини акрилом відрізняється. Цей проєкт проведе вас від початку до кінця.</a:t>
            </a:r>
            <a:endParaRPr sz="1550">
              <a:solidFill>
                <a:srgbClr val="AAAAAA"/>
              </a:solidFill>
              <a:latin typeface="Average"/>
              <a:ea typeface="Average"/>
              <a:cs typeface="Average"/>
              <a:sym typeface="Average"/>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4" name="Shape 474"/>
        <p:cNvGrpSpPr/>
        <p:nvPr/>
      </p:nvGrpSpPr>
      <p:grpSpPr>
        <a:xfrm>
          <a:off x="0" y="0"/>
          <a:ext cx="0" cy="0"/>
          <a:chOff x="0" y="0"/>
          <a:chExt cx="0" cy="0"/>
        </a:xfrm>
      </p:grpSpPr>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78" name="Shape 478"/>
        <p:cNvGrpSpPr/>
        <p:nvPr/>
      </p:nvGrpSpPr>
      <p:grpSpPr>
        <a:xfrm>
          <a:off x="0" y="0"/>
          <a:ext cx="0" cy="0"/>
          <a:chOff x="0" y="0"/>
          <a:chExt cx="0" cy="0"/>
        </a:xfrm>
      </p:grpSpPr>
      <p:pic>
        <p:nvPicPr>
          <p:cNvPr id="479" name="Google Shape;479;p82"/>
          <p:cNvPicPr preferRelativeResize="0"/>
          <p:nvPr/>
        </p:nvPicPr>
        <p:blipFill rotWithShape="1">
          <a:blip r:embed="rId3">
            <a:alphaModFix/>
          </a:blip>
          <a:srcRect b="0" l="0" r="0" t="0"/>
          <a:stretch/>
        </p:blipFill>
        <p:spPr>
          <a:xfrm>
            <a:off x="0" y="752800"/>
            <a:ext cx="9144000" cy="3614700"/>
          </a:xfrm>
          <a:prstGeom prst="rect">
            <a:avLst/>
          </a:prstGeom>
          <a:noFill/>
          <a:ln>
            <a:noFill/>
          </a:ln>
        </p:spPr>
      </p:pic>
      <p:graphicFrame>
        <p:nvGraphicFramePr>
          <p:cNvPr id="480" name="Google Shape;480;p82"/>
          <p:cNvGraphicFramePr/>
          <p:nvPr/>
        </p:nvGraphicFramePr>
        <p:xfrm>
          <a:off x="0" y="5120700"/>
          <a:ext cx="3000000" cy="3000000"/>
        </p:xfrm>
        <a:graphic>
          <a:graphicData uri="http://schemas.openxmlformats.org/drawingml/2006/table">
            <a:tbl>
              <a:tblPr>
                <a:noFill/>
                <a:tableStyleId>{2FB3E2E7-683C-41B1-8B91-15A6E8B19870}</a:tableStyleId>
              </a:tblPr>
              <a:tblGrid>
                <a:gridCol w="1524000"/>
                <a:gridCol w="1524000"/>
                <a:gridCol w="1524000"/>
                <a:gridCol w="1524000"/>
                <a:gridCol w="1524000"/>
                <a:gridCol w="1524000"/>
              </a:tblGrid>
              <a:tr h="262075">
                <a:tc>
                  <a:txBody>
                    <a:bodyPr/>
                    <a:lstStyle/>
                    <a:p>
                      <a:pPr indent="0" lvl="0" marL="0" rtl="0" algn="ctr">
                        <a:spcBef>
                          <a:spcPts val="0"/>
                        </a:spcBef>
                        <a:spcAft>
                          <a:spcPts val="0"/>
                        </a:spcAft>
                        <a:buNone/>
                      </a:pPr>
                      <a:r>
                        <a:rPr b="1" lang="en">
                          <a:solidFill>
                            <a:schemeClr val="dk1"/>
                          </a:solidFill>
                          <a:latin typeface="Open Sans"/>
                          <a:ea typeface="Open Sans"/>
                          <a:cs typeface="Open Sans"/>
                          <a:sym typeface="Open Sans"/>
                        </a:rPr>
                        <a:t>Day one</a:t>
                      </a:r>
                      <a:endParaRPr b="1">
                        <a:solidFill>
                          <a:schemeClr val="dk1"/>
                        </a:solidFill>
                        <a:latin typeface="Open Sans"/>
                        <a:ea typeface="Open Sans"/>
                        <a:cs typeface="Open Sans"/>
                        <a:sym typeface="Open Sans"/>
                      </a:endParaRPr>
                    </a:p>
                    <a:p>
                      <a:pPr indent="0" lvl="0" marL="0" rtl="0" algn="ctr">
                        <a:spcBef>
                          <a:spcPts val="0"/>
                        </a:spcBef>
                        <a:spcAft>
                          <a:spcPts val="0"/>
                        </a:spcAft>
                        <a:buNone/>
                      </a:pPr>
                      <a:r>
                        <a:rPr b="1" lang="en">
                          <a:solidFill>
                            <a:schemeClr val="dk1"/>
                          </a:solidFill>
                          <a:latin typeface="Open Sans"/>
                          <a:ea typeface="Open Sans"/>
                          <a:cs typeface="Open Sans"/>
                          <a:sym typeface="Open Sans"/>
                        </a:rPr>
                        <a:t>First half</a:t>
                      </a:r>
                      <a:endParaRPr b="1">
                        <a:solidFill>
                          <a:schemeClr val="dk1"/>
                        </a:solidFill>
                        <a:latin typeface="Open Sans"/>
                        <a:ea typeface="Open Sans"/>
                        <a:cs typeface="Open Sans"/>
                        <a:sym typeface="Open Sans"/>
                      </a:endParaRPr>
                    </a:p>
                  </a:txBody>
                  <a:tcPr marT="91425" marB="91425" marR="91425" marL="91425">
                    <a:lnL cap="flat" cmpd="sng" w="9525">
                      <a:solidFill>
                        <a:srgbClr val="6AA84F"/>
                      </a:solidFill>
                      <a:prstDash val="solid"/>
                      <a:round/>
                      <a:headEnd len="sm" w="sm" type="none"/>
                      <a:tailEnd len="sm" w="sm" type="none"/>
                    </a:lnL>
                    <a:lnR cap="flat" cmpd="sng" w="9525">
                      <a:solidFill>
                        <a:srgbClr val="6AA84F"/>
                      </a:solidFill>
                      <a:prstDash val="solid"/>
                      <a:round/>
                      <a:headEnd len="sm" w="sm" type="none"/>
                      <a:tailEnd len="sm" w="sm" type="none"/>
                    </a:lnR>
                    <a:lnT cap="flat" cmpd="sng" w="9525">
                      <a:solidFill>
                        <a:srgbClr val="6AA84F"/>
                      </a:solidFill>
                      <a:prstDash val="solid"/>
                      <a:round/>
                      <a:headEnd len="sm" w="sm" type="none"/>
                      <a:tailEnd len="sm" w="sm" type="none"/>
                    </a:lnT>
                    <a:lnB cap="flat" cmpd="sng" w="9525">
                      <a:solidFill>
                        <a:srgbClr val="6AA84F"/>
                      </a:solidFill>
                      <a:prstDash val="solid"/>
                      <a:round/>
                      <a:headEnd len="sm" w="sm" type="none"/>
                      <a:tailEnd len="sm" w="sm" type="none"/>
                    </a:lnB>
                    <a:solidFill>
                      <a:srgbClr val="45818E"/>
                    </a:solidFill>
                  </a:tcPr>
                </a:tc>
                <a:tc>
                  <a:txBody>
                    <a:bodyPr/>
                    <a:lstStyle/>
                    <a:p>
                      <a:pPr indent="0" lvl="0" marL="0" rtl="0" algn="ctr">
                        <a:spcBef>
                          <a:spcPts val="0"/>
                        </a:spcBef>
                        <a:spcAft>
                          <a:spcPts val="0"/>
                        </a:spcAft>
                        <a:buNone/>
                      </a:pPr>
                      <a:r>
                        <a:rPr b="1" lang="en">
                          <a:solidFill>
                            <a:schemeClr val="dk1"/>
                          </a:solidFill>
                          <a:latin typeface="Open Sans"/>
                          <a:ea typeface="Open Sans"/>
                          <a:cs typeface="Open Sans"/>
                          <a:sym typeface="Open Sans"/>
                        </a:rPr>
                        <a:t>Day one</a:t>
                      </a:r>
                      <a:endParaRPr b="1">
                        <a:solidFill>
                          <a:schemeClr val="dk1"/>
                        </a:solidFill>
                        <a:latin typeface="Open Sans"/>
                        <a:ea typeface="Open Sans"/>
                        <a:cs typeface="Open Sans"/>
                        <a:sym typeface="Open Sans"/>
                      </a:endParaRPr>
                    </a:p>
                    <a:p>
                      <a:pPr indent="0" lvl="0" marL="0" rtl="0" algn="ctr">
                        <a:spcBef>
                          <a:spcPts val="0"/>
                        </a:spcBef>
                        <a:spcAft>
                          <a:spcPts val="0"/>
                        </a:spcAft>
                        <a:buNone/>
                      </a:pPr>
                      <a:r>
                        <a:rPr b="1" lang="en">
                          <a:solidFill>
                            <a:schemeClr val="dk1"/>
                          </a:solidFill>
                          <a:latin typeface="Open Sans"/>
                          <a:ea typeface="Open Sans"/>
                          <a:cs typeface="Open Sans"/>
                          <a:sym typeface="Open Sans"/>
                        </a:rPr>
                        <a:t>Second half</a:t>
                      </a:r>
                      <a:endParaRPr b="1">
                        <a:solidFill>
                          <a:schemeClr val="dk1"/>
                        </a:solidFill>
                        <a:latin typeface="Open Sans"/>
                        <a:ea typeface="Open Sans"/>
                        <a:cs typeface="Open Sans"/>
                        <a:sym typeface="Open Sans"/>
                      </a:endParaRPr>
                    </a:p>
                  </a:txBody>
                  <a:tcPr marT="91425" marB="91425" marR="91425" marL="91425">
                    <a:lnL cap="flat" cmpd="sng" w="9525">
                      <a:solidFill>
                        <a:srgbClr val="6AA84F"/>
                      </a:solidFill>
                      <a:prstDash val="solid"/>
                      <a:round/>
                      <a:headEnd len="sm" w="sm" type="none"/>
                      <a:tailEnd len="sm" w="sm" type="none"/>
                    </a:lnL>
                    <a:lnR cap="flat" cmpd="sng" w="9525">
                      <a:solidFill>
                        <a:srgbClr val="6AA84F"/>
                      </a:solidFill>
                      <a:prstDash val="solid"/>
                      <a:round/>
                      <a:headEnd len="sm" w="sm" type="none"/>
                      <a:tailEnd len="sm" w="sm" type="none"/>
                    </a:lnR>
                    <a:solidFill>
                      <a:srgbClr val="93C47D"/>
                    </a:solidFill>
                  </a:tcPr>
                </a:tc>
                <a:tc>
                  <a:txBody>
                    <a:bodyPr/>
                    <a:lstStyle/>
                    <a:p>
                      <a:pPr indent="0" lvl="0" marL="0" rtl="0" algn="ctr">
                        <a:spcBef>
                          <a:spcPts val="0"/>
                        </a:spcBef>
                        <a:spcAft>
                          <a:spcPts val="0"/>
                        </a:spcAft>
                        <a:buNone/>
                      </a:pPr>
                      <a:r>
                        <a:rPr b="1" lang="en">
                          <a:solidFill>
                            <a:schemeClr val="dk1"/>
                          </a:solidFill>
                          <a:latin typeface="Open Sans"/>
                          <a:ea typeface="Open Sans"/>
                          <a:cs typeface="Open Sans"/>
                          <a:sym typeface="Open Sans"/>
                        </a:rPr>
                        <a:t>Day two</a:t>
                      </a:r>
                      <a:endParaRPr b="1">
                        <a:solidFill>
                          <a:schemeClr val="dk1"/>
                        </a:solidFill>
                        <a:latin typeface="Open Sans"/>
                        <a:ea typeface="Open Sans"/>
                        <a:cs typeface="Open Sans"/>
                        <a:sym typeface="Open Sans"/>
                      </a:endParaRPr>
                    </a:p>
                    <a:p>
                      <a:pPr indent="0" lvl="0" marL="0" rtl="0" algn="ctr">
                        <a:spcBef>
                          <a:spcPts val="0"/>
                        </a:spcBef>
                        <a:spcAft>
                          <a:spcPts val="0"/>
                        </a:spcAft>
                        <a:buNone/>
                      </a:pPr>
                      <a:r>
                        <a:rPr b="1" lang="en">
                          <a:solidFill>
                            <a:schemeClr val="dk1"/>
                          </a:solidFill>
                          <a:latin typeface="Open Sans"/>
                          <a:ea typeface="Open Sans"/>
                          <a:cs typeface="Open Sans"/>
                          <a:sym typeface="Open Sans"/>
                        </a:rPr>
                        <a:t>First half</a:t>
                      </a:r>
                      <a:endParaRPr b="1">
                        <a:solidFill>
                          <a:schemeClr val="dk1"/>
                        </a:solidFill>
                        <a:latin typeface="Open Sans"/>
                        <a:ea typeface="Open Sans"/>
                        <a:cs typeface="Open Sans"/>
                        <a:sym typeface="Open Sans"/>
                      </a:endParaRPr>
                    </a:p>
                  </a:txBody>
                  <a:tcPr marT="91425" marB="91425" marR="91425" marL="91425">
                    <a:lnL cap="flat" cmpd="sng" w="9525">
                      <a:solidFill>
                        <a:srgbClr val="6AA84F"/>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FFD966"/>
                    </a:solidFill>
                  </a:tcPr>
                </a:tc>
                <a:tc>
                  <a:txBody>
                    <a:bodyPr/>
                    <a:lstStyle/>
                    <a:p>
                      <a:pPr indent="0" lvl="0" marL="0" rtl="0" algn="ctr">
                        <a:spcBef>
                          <a:spcPts val="0"/>
                        </a:spcBef>
                        <a:spcAft>
                          <a:spcPts val="0"/>
                        </a:spcAft>
                        <a:buNone/>
                      </a:pPr>
                      <a:r>
                        <a:rPr b="1" lang="en">
                          <a:solidFill>
                            <a:schemeClr val="dk1"/>
                          </a:solidFill>
                          <a:latin typeface="Open Sans"/>
                          <a:ea typeface="Open Sans"/>
                          <a:cs typeface="Open Sans"/>
                          <a:sym typeface="Open Sans"/>
                        </a:rPr>
                        <a:t>Day two</a:t>
                      </a:r>
                      <a:endParaRPr b="1">
                        <a:solidFill>
                          <a:schemeClr val="dk1"/>
                        </a:solidFill>
                        <a:latin typeface="Open Sans"/>
                        <a:ea typeface="Open Sans"/>
                        <a:cs typeface="Open Sans"/>
                        <a:sym typeface="Open Sans"/>
                      </a:endParaRPr>
                    </a:p>
                    <a:p>
                      <a:pPr indent="0" lvl="0" marL="0" rtl="0" algn="ctr">
                        <a:spcBef>
                          <a:spcPts val="0"/>
                        </a:spcBef>
                        <a:spcAft>
                          <a:spcPts val="0"/>
                        </a:spcAft>
                        <a:buNone/>
                      </a:pPr>
                      <a:r>
                        <a:rPr b="1" lang="en">
                          <a:solidFill>
                            <a:schemeClr val="dk1"/>
                          </a:solidFill>
                          <a:latin typeface="Open Sans"/>
                          <a:ea typeface="Open Sans"/>
                          <a:cs typeface="Open Sans"/>
                          <a:sym typeface="Open Sans"/>
                        </a:rPr>
                        <a:t>Second half</a:t>
                      </a:r>
                      <a:endParaRPr b="1">
                        <a:solidFill>
                          <a:schemeClr val="dk1"/>
                        </a:solidFill>
                        <a:latin typeface="Open Sans"/>
                        <a:ea typeface="Open Sans"/>
                        <a:cs typeface="Open Sans"/>
                        <a:sym typeface="Ope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F6B26B"/>
                    </a:solidFill>
                  </a:tcPr>
                </a:tc>
                <a:tc>
                  <a:txBody>
                    <a:bodyPr/>
                    <a:lstStyle/>
                    <a:p>
                      <a:pPr indent="0" lvl="0" marL="0" rtl="0" algn="ctr">
                        <a:spcBef>
                          <a:spcPts val="0"/>
                        </a:spcBef>
                        <a:spcAft>
                          <a:spcPts val="0"/>
                        </a:spcAft>
                        <a:buNone/>
                      </a:pPr>
                      <a:r>
                        <a:rPr b="1" lang="en">
                          <a:solidFill>
                            <a:schemeClr val="dk1"/>
                          </a:solidFill>
                          <a:latin typeface="Open Sans"/>
                          <a:ea typeface="Open Sans"/>
                          <a:cs typeface="Open Sans"/>
                          <a:sym typeface="Open Sans"/>
                        </a:rPr>
                        <a:t>Last day</a:t>
                      </a:r>
                      <a:endParaRPr b="1">
                        <a:solidFill>
                          <a:schemeClr val="dk1"/>
                        </a:solidFill>
                        <a:latin typeface="Open Sans"/>
                        <a:ea typeface="Open Sans"/>
                        <a:cs typeface="Open Sans"/>
                        <a:sym typeface="Open Sans"/>
                      </a:endParaRPr>
                    </a:p>
                    <a:p>
                      <a:pPr indent="0" lvl="0" marL="0" rtl="0" algn="ctr">
                        <a:spcBef>
                          <a:spcPts val="0"/>
                        </a:spcBef>
                        <a:spcAft>
                          <a:spcPts val="0"/>
                        </a:spcAft>
                        <a:buNone/>
                      </a:pPr>
                      <a:r>
                        <a:rPr b="1" lang="en">
                          <a:solidFill>
                            <a:schemeClr val="dk1"/>
                          </a:solidFill>
                          <a:latin typeface="Open Sans"/>
                          <a:ea typeface="Open Sans"/>
                          <a:cs typeface="Open Sans"/>
                          <a:sym typeface="Open Sans"/>
                        </a:rPr>
                        <a:t>First half</a:t>
                      </a:r>
                      <a:endParaRPr b="1">
                        <a:solidFill>
                          <a:schemeClr val="dk1"/>
                        </a:solidFill>
                        <a:latin typeface="Open Sans"/>
                        <a:ea typeface="Open Sans"/>
                        <a:cs typeface="Open Sans"/>
                        <a:sym typeface="Ope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E06666"/>
                    </a:solidFill>
                  </a:tcPr>
                </a:tc>
                <a:tc>
                  <a:txBody>
                    <a:bodyPr/>
                    <a:lstStyle/>
                    <a:p>
                      <a:pPr indent="0" lvl="0" marL="0" rtl="0" algn="ctr">
                        <a:spcBef>
                          <a:spcPts val="0"/>
                        </a:spcBef>
                        <a:spcAft>
                          <a:spcPts val="0"/>
                        </a:spcAft>
                        <a:buNone/>
                      </a:pPr>
                      <a:r>
                        <a:rPr b="1" lang="en">
                          <a:solidFill>
                            <a:schemeClr val="dk1"/>
                          </a:solidFill>
                          <a:latin typeface="Open Sans"/>
                          <a:ea typeface="Open Sans"/>
                          <a:cs typeface="Open Sans"/>
                          <a:sym typeface="Open Sans"/>
                        </a:rPr>
                        <a:t>Last day</a:t>
                      </a:r>
                      <a:endParaRPr b="1">
                        <a:solidFill>
                          <a:schemeClr val="dk1"/>
                        </a:solidFill>
                        <a:latin typeface="Open Sans"/>
                        <a:ea typeface="Open Sans"/>
                        <a:cs typeface="Open Sans"/>
                        <a:sym typeface="Open Sans"/>
                      </a:endParaRPr>
                    </a:p>
                    <a:p>
                      <a:pPr indent="0" lvl="0" marL="0" rtl="0" algn="ctr">
                        <a:spcBef>
                          <a:spcPts val="0"/>
                        </a:spcBef>
                        <a:spcAft>
                          <a:spcPts val="0"/>
                        </a:spcAft>
                        <a:buNone/>
                      </a:pPr>
                      <a:r>
                        <a:rPr b="1" lang="en">
                          <a:solidFill>
                            <a:schemeClr val="dk1"/>
                          </a:solidFill>
                          <a:latin typeface="Open Sans"/>
                          <a:ea typeface="Open Sans"/>
                          <a:cs typeface="Open Sans"/>
                          <a:sym typeface="Open Sans"/>
                        </a:rPr>
                        <a:t>Second half</a:t>
                      </a:r>
                      <a:endParaRPr b="1">
                        <a:solidFill>
                          <a:schemeClr val="dk1"/>
                        </a:solidFill>
                        <a:latin typeface="Open Sans"/>
                        <a:ea typeface="Open Sans"/>
                        <a:cs typeface="Open Sans"/>
                        <a:sym typeface="Ope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CC4125"/>
                    </a:solidFill>
                  </a:tcPr>
                </a:tc>
              </a:tr>
              <a:tr h="1048350">
                <a:tc>
                  <a:txBody>
                    <a:bodyPr/>
                    <a:lstStyle/>
                    <a:p>
                      <a:pPr indent="0" lvl="0" marL="0" rtl="0" algn="ctr">
                        <a:spcBef>
                          <a:spcPts val="0"/>
                        </a:spcBef>
                        <a:spcAft>
                          <a:spcPts val="0"/>
                        </a:spcAft>
                        <a:buNone/>
                      </a:pPr>
                      <a:r>
                        <a:rPr lang="en">
                          <a:latin typeface="Open Sans"/>
                          <a:ea typeface="Open Sans"/>
                          <a:cs typeface="Open Sans"/>
                          <a:sym typeface="Open Sans"/>
                        </a:rPr>
                        <a:t>Base colour</a:t>
                      </a:r>
                      <a:endParaRPr>
                        <a:latin typeface="Open Sans"/>
                        <a:ea typeface="Open Sans"/>
                        <a:cs typeface="Open Sans"/>
                        <a:sym typeface="Open Sans"/>
                      </a:endParaRPr>
                    </a:p>
                  </a:txBody>
                  <a:tcPr marT="91425" marB="91425" marR="91425" marL="91425">
                    <a:lnL cap="flat" cmpd="sng" w="9525">
                      <a:solidFill>
                        <a:srgbClr val="6AA84F"/>
                      </a:solidFill>
                      <a:prstDash val="solid"/>
                      <a:round/>
                      <a:headEnd len="sm" w="sm" type="none"/>
                      <a:tailEnd len="sm" w="sm" type="none"/>
                    </a:lnL>
                    <a:lnR cap="flat" cmpd="sng" w="9525">
                      <a:solidFill>
                        <a:srgbClr val="6AA84F"/>
                      </a:solidFill>
                      <a:prstDash val="solid"/>
                      <a:round/>
                      <a:headEnd len="sm" w="sm" type="none"/>
                      <a:tailEnd len="sm" w="sm" type="none"/>
                    </a:lnR>
                    <a:lnT cap="flat" cmpd="sng" w="9525">
                      <a:solidFill>
                        <a:srgbClr val="6AA84F"/>
                      </a:solidFill>
                      <a:prstDash val="solid"/>
                      <a:round/>
                      <a:headEnd len="sm" w="sm" type="none"/>
                      <a:tailEnd len="sm" w="sm" type="none"/>
                    </a:lnT>
                    <a:lnB cap="flat" cmpd="sng" w="9525">
                      <a:solidFill>
                        <a:srgbClr val="6AA84F"/>
                      </a:solidFill>
                      <a:prstDash val="solid"/>
                      <a:round/>
                      <a:headEnd len="sm" w="sm" type="none"/>
                      <a:tailEnd len="sm" w="sm" type="none"/>
                    </a:lnB>
                    <a:solidFill>
                      <a:srgbClr val="45818E"/>
                    </a:solidFill>
                  </a:tcPr>
                </a:tc>
                <a:tc>
                  <a:txBody>
                    <a:bodyPr/>
                    <a:lstStyle/>
                    <a:p>
                      <a:pPr indent="0" lvl="0" marL="0" rtl="0" algn="ctr">
                        <a:spcBef>
                          <a:spcPts val="0"/>
                        </a:spcBef>
                        <a:spcAft>
                          <a:spcPts val="0"/>
                        </a:spcAft>
                        <a:buNone/>
                      </a:pPr>
                      <a:r>
                        <a:rPr lang="en">
                          <a:latin typeface="Open Sans"/>
                          <a:ea typeface="Open Sans"/>
                          <a:cs typeface="Open Sans"/>
                          <a:sym typeface="Open Sans"/>
                        </a:rPr>
                        <a:t>Line drawing</a:t>
                      </a:r>
                      <a:endParaRPr>
                        <a:latin typeface="Open Sans"/>
                        <a:ea typeface="Open Sans"/>
                        <a:cs typeface="Open Sans"/>
                        <a:sym typeface="Open Sans"/>
                      </a:endParaRPr>
                    </a:p>
                  </a:txBody>
                  <a:tcPr marT="91425" marB="91425" marR="91425" marL="91425">
                    <a:lnL cap="flat" cmpd="sng" w="9525">
                      <a:solidFill>
                        <a:srgbClr val="6AA84F"/>
                      </a:solidFill>
                      <a:prstDash val="solid"/>
                      <a:round/>
                      <a:headEnd len="sm" w="sm" type="none"/>
                      <a:tailEnd len="sm" w="sm" type="none"/>
                    </a:lnL>
                    <a:lnR cap="flat" cmpd="sng" w="9525">
                      <a:solidFill>
                        <a:srgbClr val="6AA84F"/>
                      </a:solidFill>
                      <a:prstDash val="solid"/>
                      <a:round/>
                      <a:headEnd len="sm" w="sm" type="none"/>
                      <a:tailEnd len="sm" w="sm" type="none"/>
                    </a:lnR>
                    <a:solidFill>
                      <a:srgbClr val="93C47D"/>
                    </a:solidFill>
                  </a:tcPr>
                </a:tc>
                <a:tc>
                  <a:txBody>
                    <a:bodyPr/>
                    <a:lstStyle/>
                    <a:p>
                      <a:pPr indent="0" lvl="0" marL="0" rtl="0" algn="ctr">
                        <a:spcBef>
                          <a:spcPts val="0"/>
                        </a:spcBef>
                        <a:spcAft>
                          <a:spcPts val="0"/>
                        </a:spcAft>
                        <a:buNone/>
                      </a:pPr>
                      <a:r>
                        <a:rPr lang="en">
                          <a:latin typeface="Open Sans"/>
                          <a:ea typeface="Open Sans"/>
                          <a:cs typeface="Open Sans"/>
                          <a:sym typeface="Open Sans"/>
                        </a:rPr>
                        <a:t>Dark greys in background</a:t>
                      </a:r>
                      <a:endParaRPr>
                        <a:latin typeface="Open Sans"/>
                        <a:ea typeface="Open Sans"/>
                        <a:cs typeface="Open Sans"/>
                        <a:sym typeface="Open Sans"/>
                      </a:endParaRPr>
                    </a:p>
                  </a:txBody>
                  <a:tcPr marT="91425" marB="91425" marR="91425" marL="91425">
                    <a:lnL cap="flat" cmpd="sng" w="9525">
                      <a:solidFill>
                        <a:srgbClr val="6AA84F"/>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FFD966"/>
                    </a:solidFill>
                  </a:tcPr>
                </a:tc>
                <a:tc>
                  <a:txBody>
                    <a:bodyPr/>
                    <a:lstStyle/>
                    <a:p>
                      <a:pPr indent="0" lvl="0" marL="0" rtl="0" algn="ctr">
                        <a:spcBef>
                          <a:spcPts val="0"/>
                        </a:spcBef>
                        <a:spcAft>
                          <a:spcPts val="0"/>
                        </a:spcAft>
                        <a:buNone/>
                      </a:pPr>
                      <a:r>
                        <a:rPr lang="en">
                          <a:solidFill>
                            <a:schemeClr val="dk1"/>
                          </a:solidFill>
                          <a:latin typeface="Open Sans"/>
                          <a:ea typeface="Open Sans"/>
                          <a:cs typeface="Open Sans"/>
                          <a:sym typeface="Open Sans"/>
                        </a:rPr>
                        <a:t>Dark greys in foreground</a:t>
                      </a:r>
                      <a:endParaRPr>
                        <a:latin typeface="Open Sans"/>
                        <a:ea typeface="Open Sans"/>
                        <a:cs typeface="Open Sans"/>
                        <a:sym typeface="Ope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F6B26B"/>
                    </a:solidFill>
                  </a:tcPr>
                </a:tc>
                <a:tc>
                  <a:txBody>
                    <a:bodyPr/>
                    <a:lstStyle/>
                    <a:p>
                      <a:pPr indent="0" lvl="0" marL="0" rtl="0" algn="ctr">
                        <a:spcBef>
                          <a:spcPts val="0"/>
                        </a:spcBef>
                        <a:spcAft>
                          <a:spcPts val="0"/>
                        </a:spcAft>
                        <a:buNone/>
                      </a:pPr>
                      <a:r>
                        <a:rPr lang="en">
                          <a:latin typeface="Open Sans"/>
                          <a:ea typeface="Open Sans"/>
                          <a:cs typeface="Open Sans"/>
                          <a:sym typeface="Open Sans"/>
                        </a:rPr>
                        <a:t>Light greys and whites in background</a:t>
                      </a:r>
                      <a:endParaRPr>
                        <a:latin typeface="Open Sans"/>
                        <a:ea typeface="Open Sans"/>
                        <a:cs typeface="Open Sans"/>
                        <a:sym typeface="Ope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E06666"/>
                    </a:solidFill>
                  </a:tcPr>
                </a:tc>
                <a:tc>
                  <a:txBody>
                    <a:bodyPr/>
                    <a:lstStyle/>
                    <a:p>
                      <a:pPr indent="0" lvl="0" marL="0" rtl="0" algn="ctr">
                        <a:spcBef>
                          <a:spcPts val="0"/>
                        </a:spcBef>
                        <a:spcAft>
                          <a:spcPts val="0"/>
                        </a:spcAft>
                        <a:buNone/>
                      </a:pPr>
                      <a:r>
                        <a:rPr lang="en">
                          <a:solidFill>
                            <a:schemeClr val="dk1"/>
                          </a:solidFill>
                          <a:latin typeface="Open Sans"/>
                          <a:ea typeface="Open Sans"/>
                          <a:cs typeface="Open Sans"/>
                          <a:sym typeface="Open Sans"/>
                        </a:rPr>
                        <a:t>Light greys and whites in foreground</a:t>
                      </a:r>
                      <a:endParaRPr>
                        <a:solidFill>
                          <a:schemeClr val="dk1"/>
                        </a:solidFill>
                        <a:latin typeface="Open Sans"/>
                        <a:ea typeface="Open Sans"/>
                        <a:cs typeface="Open Sans"/>
                        <a:sym typeface="Ope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CC4125"/>
                    </a:solidFill>
                  </a:tcPr>
                </a:tc>
              </a:tr>
            </a:tbl>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4" name="Shape 484"/>
        <p:cNvGrpSpPr/>
        <p:nvPr/>
      </p:nvGrpSpPr>
      <p:grpSpPr>
        <a:xfrm>
          <a:off x="0" y="0"/>
          <a:ext cx="0" cy="0"/>
          <a:chOff x="0" y="0"/>
          <a:chExt cx="0" cy="0"/>
        </a:xfrm>
      </p:grpSpPr>
      <p:pic>
        <p:nvPicPr>
          <p:cNvPr id="485" name="Google Shape;485;p83"/>
          <p:cNvPicPr preferRelativeResize="0"/>
          <p:nvPr/>
        </p:nvPicPr>
        <p:blipFill>
          <a:blip r:embed="rId3">
            <a:alphaModFix/>
          </a:blip>
          <a:stretch>
            <a:fillRect/>
          </a:stretch>
        </p:blipFill>
        <p:spPr>
          <a:xfrm>
            <a:off x="0" y="1333071"/>
            <a:ext cx="4572000" cy="3429857"/>
          </a:xfrm>
          <a:prstGeom prst="rect">
            <a:avLst/>
          </a:prstGeom>
          <a:noFill/>
          <a:ln>
            <a:noFill/>
          </a:ln>
        </p:spPr>
      </p:pic>
      <p:pic>
        <p:nvPicPr>
          <p:cNvPr id="486" name="Google Shape;486;p83"/>
          <p:cNvPicPr preferRelativeResize="0"/>
          <p:nvPr/>
        </p:nvPicPr>
        <p:blipFill>
          <a:blip r:embed="rId4">
            <a:alphaModFix/>
          </a:blip>
          <a:stretch>
            <a:fillRect/>
          </a:stretch>
        </p:blipFill>
        <p:spPr>
          <a:xfrm>
            <a:off x="4572000" y="1333071"/>
            <a:ext cx="4572000" cy="3429857"/>
          </a:xfrm>
          <a:prstGeom prst="rect">
            <a:avLst/>
          </a:prstGeom>
          <a:noFill/>
          <a:ln>
            <a:noFill/>
          </a:ln>
        </p:spPr>
      </p:pic>
      <p:sp>
        <p:nvSpPr>
          <p:cNvPr id="487" name="Google Shape;487;p83"/>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Rebecca Chafe</a:t>
            </a:r>
            <a:r>
              <a:rPr lang="en" sz="2600">
                <a:solidFill>
                  <a:srgbClr val="888888"/>
                </a:solidFill>
                <a:latin typeface="Oswald"/>
                <a:ea typeface="Oswald"/>
                <a:cs typeface="Oswald"/>
                <a:sym typeface="Oswald"/>
              </a:rPr>
              <a:t> at Citadel High, Friday, December 5th - Sarcastic Stickers</a:t>
            </a:r>
            <a:endParaRPr sz="2600">
              <a:solidFill>
                <a:srgbClr val="888888"/>
              </a:solidFill>
              <a:latin typeface="Oswald"/>
              <a:ea typeface="Oswald"/>
              <a:cs typeface="Oswald"/>
              <a:sym typeface="Oswald"/>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1" name="Shape 491"/>
        <p:cNvGrpSpPr/>
        <p:nvPr/>
      </p:nvGrpSpPr>
      <p:grpSpPr>
        <a:xfrm>
          <a:off x="0" y="0"/>
          <a:ext cx="0" cy="0"/>
          <a:chOff x="0" y="0"/>
          <a:chExt cx="0" cy="0"/>
        </a:xfrm>
      </p:grpSpPr>
      <p:pic>
        <p:nvPicPr>
          <p:cNvPr id="492" name="Google Shape;492;p84"/>
          <p:cNvPicPr preferRelativeResize="0"/>
          <p:nvPr/>
        </p:nvPicPr>
        <p:blipFill>
          <a:blip r:embed="rId3">
            <a:alphaModFix/>
          </a:blip>
          <a:stretch>
            <a:fillRect/>
          </a:stretch>
        </p:blipFill>
        <p:spPr>
          <a:xfrm>
            <a:off x="0" y="1333071"/>
            <a:ext cx="4572000" cy="3429857"/>
          </a:xfrm>
          <a:prstGeom prst="rect">
            <a:avLst/>
          </a:prstGeom>
          <a:noFill/>
          <a:ln>
            <a:noFill/>
          </a:ln>
        </p:spPr>
      </p:pic>
      <p:pic>
        <p:nvPicPr>
          <p:cNvPr id="493" name="Google Shape;493;p84"/>
          <p:cNvPicPr preferRelativeResize="0"/>
          <p:nvPr/>
        </p:nvPicPr>
        <p:blipFill>
          <a:blip r:embed="rId4">
            <a:alphaModFix/>
          </a:blip>
          <a:stretch>
            <a:fillRect/>
          </a:stretch>
        </p:blipFill>
        <p:spPr>
          <a:xfrm>
            <a:off x="4572000" y="1333071"/>
            <a:ext cx="4572000" cy="3429857"/>
          </a:xfrm>
          <a:prstGeom prst="rect">
            <a:avLst/>
          </a:prstGeom>
          <a:noFill/>
          <a:ln>
            <a:noFill/>
          </a:ln>
        </p:spPr>
      </p:pic>
      <p:sp>
        <p:nvSpPr>
          <p:cNvPr id="494" name="Google Shape;494;p84"/>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Savanah Wheeler</a:t>
            </a:r>
            <a:r>
              <a:rPr lang="en" sz="2600">
                <a:solidFill>
                  <a:srgbClr val="888888"/>
                </a:solidFill>
                <a:latin typeface="Oswald"/>
                <a:ea typeface="Oswald"/>
                <a:cs typeface="Oswald"/>
                <a:sym typeface="Oswald"/>
              </a:rPr>
              <a:t> at Citadel High, Friday, December 5th - Sarcastic Stickers</a:t>
            </a:r>
            <a:endParaRPr sz="2600">
              <a:solidFill>
                <a:srgbClr val="888888"/>
              </a:solidFill>
              <a:latin typeface="Oswald"/>
              <a:ea typeface="Oswald"/>
              <a:cs typeface="Oswald"/>
              <a:sym typeface="Oswald"/>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8" name="Shape 498"/>
        <p:cNvGrpSpPr/>
        <p:nvPr/>
      </p:nvGrpSpPr>
      <p:grpSpPr>
        <a:xfrm>
          <a:off x="0" y="0"/>
          <a:ext cx="0" cy="0"/>
          <a:chOff x="0" y="0"/>
          <a:chExt cx="0" cy="0"/>
        </a:xfrm>
      </p:grpSpPr>
      <p:pic>
        <p:nvPicPr>
          <p:cNvPr id="499" name="Google Shape;499;p85"/>
          <p:cNvPicPr preferRelativeResize="0"/>
          <p:nvPr/>
        </p:nvPicPr>
        <p:blipFill>
          <a:blip r:embed="rId3">
            <a:alphaModFix/>
          </a:blip>
          <a:stretch>
            <a:fillRect/>
          </a:stretch>
        </p:blipFill>
        <p:spPr>
          <a:xfrm>
            <a:off x="0" y="0"/>
            <a:ext cx="4572000" cy="6096000"/>
          </a:xfrm>
          <a:prstGeom prst="rect">
            <a:avLst/>
          </a:prstGeom>
          <a:noFill/>
          <a:ln>
            <a:noFill/>
          </a:ln>
        </p:spPr>
      </p:pic>
      <p:pic>
        <p:nvPicPr>
          <p:cNvPr id="500" name="Google Shape;500;p85"/>
          <p:cNvPicPr preferRelativeResize="0"/>
          <p:nvPr/>
        </p:nvPicPr>
        <p:blipFill>
          <a:blip r:embed="rId4">
            <a:alphaModFix/>
          </a:blip>
          <a:stretch>
            <a:fillRect/>
          </a:stretch>
        </p:blipFill>
        <p:spPr>
          <a:xfrm>
            <a:off x="4572000" y="0"/>
            <a:ext cx="4572000" cy="6096000"/>
          </a:xfrm>
          <a:prstGeom prst="rect">
            <a:avLst/>
          </a:prstGeom>
          <a:noFill/>
          <a:ln>
            <a:noFill/>
          </a:ln>
        </p:spPr>
      </p:pic>
      <p:sp>
        <p:nvSpPr>
          <p:cNvPr id="501" name="Google Shape;501;p85"/>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Rebecca Cox</a:t>
            </a:r>
            <a:r>
              <a:rPr lang="en" sz="2600">
                <a:solidFill>
                  <a:srgbClr val="888888"/>
                </a:solidFill>
                <a:latin typeface="Oswald"/>
                <a:ea typeface="Oswald"/>
                <a:cs typeface="Oswald"/>
                <a:sym typeface="Oswald"/>
              </a:rPr>
              <a:t> at Citadel High, Friday, December 5th - Sarcastic Stickers</a:t>
            </a:r>
            <a:endParaRPr sz="2600">
              <a:solidFill>
                <a:srgbClr val="888888"/>
              </a:solidFill>
              <a:latin typeface="Oswald"/>
              <a:ea typeface="Oswald"/>
              <a:cs typeface="Oswald"/>
              <a:sym typeface="Oswald"/>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5" name="Shape 505"/>
        <p:cNvGrpSpPr/>
        <p:nvPr/>
      </p:nvGrpSpPr>
      <p:grpSpPr>
        <a:xfrm>
          <a:off x="0" y="0"/>
          <a:ext cx="0" cy="0"/>
          <a:chOff x="0" y="0"/>
          <a:chExt cx="0" cy="0"/>
        </a:xfrm>
      </p:grpSpPr>
      <p:pic>
        <p:nvPicPr>
          <p:cNvPr id="506" name="Google Shape;506;p86"/>
          <p:cNvPicPr preferRelativeResize="0"/>
          <p:nvPr/>
        </p:nvPicPr>
        <p:blipFill>
          <a:blip r:embed="rId3">
            <a:alphaModFix/>
          </a:blip>
          <a:stretch>
            <a:fillRect/>
          </a:stretch>
        </p:blipFill>
        <p:spPr>
          <a:xfrm>
            <a:off x="0" y="0"/>
            <a:ext cx="4572000" cy="6096000"/>
          </a:xfrm>
          <a:prstGeom prst="rect">
            <a:avLst/>
          </a:prstGeom>
          <a:noFill/>
          <a:ln>
            <a:noFill/>
          </a:ln>
        </p:spPr>
      </p:pic>
      <p:pic>
        <p:nvPicPr>
          <p:cNvPr id="507" name="Google Shape;507;p86"/>
          <p:cNvPicPr preferRelativeResize="0"/>
          <p:nvPr/>
        </p:nvPicPr>
        <p:blipFill>
          <a:blip r:embed="rId4">
            <a:alphaModFix/>
          </a:blip>
          <a:stretch>
            <a:fillRect/>
          </a:stretch>
        </p:blipFill>
        <p:spPr>
          <a:xfrm>
            <a:off x="4572000" y="1333071"/>
            <a:ext cx="4572000" cy="3429857"/>
          </a:xfrm>
          <a:prstGeom prst="rect">
            <a:avLst/>
          </a:prstGeom>
          <a:noFill/>
          <a:ln>
            <a:noFill/>
          </a:ln>
        </p:spPr>
      </p:pic>
      <p:sp>
        <p:nvSpPr>
          <p:cNvPr id="508" name="Google Shape;508;p86"/>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Sam Shapiro</a:t>
            </a:r>
            <a:r>
              <a:rPr lang="en" sz="2600">
                <a:solidFill>
                  <a:srgbClr val="888888"/>
                </a:solidFill>
                <a:latin typeface="Oswald"/>
                <a:ea typeface="Oswald"/>
                <a:cs typeface="Oswald"/>
                <a:sym typeface="Oswald"/>
              </a:rPr>
              <a:t> at Citadel High, Friday, December 5th - Sarcastic Stickers</a:t>
            </a:r>
            <a:endParaRPr sz="2600">
              <a:solidFill>
                <a:srgbClr val="888888"/>
              </a:solidFill>
              <a:latin typeface="Oswald"/>
              <a:ea typeface="Oswald"/>
              <a:cs typeface="Oswald"/>
              <a:sym typeface="Oswald"/>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2" name="Shape 512"/>
        <p:cNvGrpSpPr/>
        <p:nvPr/>
      </p:nvGrpSpPr>
      <p:grpSpPr>
        <a:xfrm>
          <a:off x="0" y="0"/>
          <a:ext cx="0" cy="0"/>
          <a:chOff x="0" y="0"/>
          <a:chExt cx="0" cy="0"/>
        </a:xfrm>
      </p:grpSpPr>
      <p:pic>
        <p:nvPicPr>
          <p:cNvPr id="513" name="Google Shape;513;p87"/>
          <p:cNvPicPr preferRelativeResize="0"/>
          <p:nvPr/>
        </p:nvPicPr>
        <p:blipFill>
          <a:blip r:embed="rId3">
            <a:alphaModFix/>
          </a:blip>
          <a:stretch>
            <a:fillRect/>
          </a:stretch>
        </p:blipFill>
        <p:spPr>
          <a:xfrm>
            <a:off x="0" y="1333071"/>
            <a:ext cx="4572000" cy="3429857"/>
          </a:xfrm>
          <a:prstGeom prst="rect">
            <a:avLst/>
          </a:prstGeom>
          <a:noFill/>
          <a:ln>
            <a:noFill/>
          </a:ln>
        </p:spPr>
      </p:pic>
      <p:pic>
        <p:nvPicPr>
          <p:cNvPr id="514" name="Google Shape;514;p87"/>
          <p:cNvPicPr preferRelativeResize="0"/>
          <p:nvPr/>
        </p:nvPicPr>
        <p:blipFill>
          <a:blip r:embed="rId4">
            <a:alphaModFix/>
          </a:blip>
          <a:stretch>
            <a:fillRect/>
          </a:stretch>
        </p:blipFill>
        <p:spPr>
          <a:xfrm>
            <a:off x="4572000" y="1333071"/>
            <a:ext cx="4572000" cy="3429857"/>
          </a:xfrm>
          <a:prstGeom prst="rect">
            <a:avLst/>
          </a:prstGeom>
          <a:noFill/>
          <a:ln>
            <a:noFill/>
          </a:ln>
        </p:spPr>
      </p:pic>
      <p:sp>
        <p:nvSpPr>
          <p:cNvPr id="515" name="Google Shape;515;p87"/>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Isaac Crosby</a:t>
            </a:r>
            <a:r>
              <a:rPr lang="en" sz="2600">
                <a:solidFill>
                  <a:srgbClr val="888888"/>
                </a:solidFill>
                <a:latin typeface="Oswald"/>
                <a:ea typeface="Oswald"/>
                <a:cs typeface="Oswald"/>
                <a:sym typeface="Oswald"/>
              </a:rPr>
              <a:t> at Citadel High, Friday, December 5th - Sarcastic Stickers</a:t>
            </a:r>
            <a:endParaRPr sz="2600">
              <a:solidFill>
                <a:srgbClr val="888888"/>
              </a:solidFill>
              <a:latin typeface="Oswald"/>
              <a:ea typeface="Oswald"/>
              <a:cs typeface="Oswald"/>
              <a:sym typeface="Oswald"/>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19" name="Shape 519"/>
        <p:cNvGrpSpPr/>
        <p:nvPr/>
      </p:nvGrpSpPr>
      <p:grpSpPr>
        <a:xfrm>
          <a:off x="0" y="0"/>
          <a:ext cx="0" cy="0"/>
          <a:chOff x="0" y="0"/>
          <a:chExt cx="0" cy="0"/>
        </a:xfrm>
      </p:grpSpPr>
      <p:pic>
        <p:nvPicPr>
          <p:cNvPr id="520" name="Google Shape;520;p88"/>
          <p:cNvPicPr preferRelativeResize="0"/>
          <p:nvPr/>
        </p:nvPicPr>
        <p:blipFill rotWithShape="1">
          <a:blip r:embed="rId3">
            <a:alphaModFix/>
          </a:blip>
          <a:srcRect b="0" l="0" r="0" t="0"/>
          <a:stretch/>
        </p:blipFill>
        <p:spPr>
          <a:xfrm>
            <a:off x="0" y="752800"/>
            <a:ext cx="9144000" cy="3614700"/>
          </a:xfrm>
          <a:prstGeom prst="rect">
            <a:avLst/>
          </a:prstGeom>
          <a:noFill/>
          <a:ln>
            <a:noFill/>
          </a:ln>
        </p:spPr>
      </p:pic>
      <p:graphicFrame>
        <p:nvGraphicFramePr>
          <p:cNvPr id="521" name="Google Shape;521;p88"/>
          <p:cNvGraphicFramePr/>
          <p:nvPr/>
        </p:nvGraphicFramePr>
        <p:xfrm>
          <a:off x="0" y="5120700"/>
          <a:ext cx="3000000" cy="3000000"/>
        </p:xfrm>
        <a:graphic>
          <a:graphicData uri="http://schemas.openxmlformats.org/drawingml/2006/table">
            <a:tbl>
              <a:tblPr>
                <a:noFill/>
                <a:tableStyleId>{2FB3E2E7-683C-41B1-8B91-15A6E8B19870}</a:tableStyleId>
              </a:tblPr>
              <a:tblGrid>
                <a:gridCol w="1524000"/>
                <a:gridCol w="1524000"/>
                <a:gridCol w="1524000"/>
                <a:gridCol w="1524000"/>
                <a:gridCol w="1524000"/>
                <a:gridCol w="1524000"/>
              </a:tblGrid>
              <a:tr h="262075">
                <a:tc>
                  <a:txBody>
                    <a:bodyPr/>
                    <a:lstStyle/>
                    <a:p>
                      <a:pPr indent="0" lvl="0" marL="0" rtl="0" algn="ctr">
                        <a:spcBef>
                          <a:spcPts val="0"/>
                        </a:spcBef>
                        <a:spcAft>
                          <a:spcPts val="0"/>
                        </a:spcAft>
                        <a:buNone/>
                      </a:pPr>
                      <a:r>
                        <a:rPr b="1" lang="en">
                          <a:solidFill>
                            <a:srgbClr val="B7B7B7"/>
                          </a:solidFill>
                          <a:latin typeface="Open Sans"/>
                          <a:ea typeface="Open Sans"/>
                          <a:cs typeface="Open Sans"/>
                          <a:sym typeface="Open Sans"/>
                        </a:rPr>
                        <a:t>Day one</a:t>
                      </a:r>
                      <a:endParaRPr b="1">
                        <a:solidFill>
                          <a:srgbClr val="B7B7B7"/>
                        </a:solidFill>
                        <a:latin typeface="Open Sans"/>
                        <a:ea typeface="Open Sans"/>
                        <a:cs typeface="Open Sans"/>
                        <a:sym typeface="Open Sans"/>
                      </a:endParaRPr>
                    </a:p>
                    <a:p>
                      <a:pPr indent="0" lvl="0" marL="0" rtl="0" algn="ctr">
                        <a:spcBef>
                          <a:spcPts val="0"/>
                        </a:spcBef>
                        <a:spcAft>
                          <a:spcPts val="0"/>
                        </a:spcAft>
                        <a:buNone/>
                      </a:pPr>
                      <a:r>
                        <a:rPr b="1" lang="en">
                          <a:solidFill>
                            <a:srgbClr val="B7B7B7"/>
                          </a:solidFill>
                          <a:latin typeface="Open Sans"/>
                          <a:ea typeface="Open Sans"/>
                          <a:cs typeface="Open Sans"/>
                          <a:sym typeface="Open Sans"/>
                        </a:rPr>
                        <a:t>First half</a:t>
                      </a:r>
                      <a:endParaRPr b="1">
                        <a:solidFill>
                          <a:srgbClr val="B7B7B7"/>
                        </a:solidFill>
                        <a:latin typeface="Open Sans"/>
                        <a:ea typeface="Open Sans"/>
                        <a:cs typeface="Open Sans"/>
                        <a:sym typeface="Open Sans"/>
                      </a:endParaRPr>
                    </a:p>
                  </a:txBody>
                  <a:tcPr marT="91425" marB="91425" marR="91425" marL="91425">
                    <a:lnL cap="flat" cmpd="sng" w="9525">
                      <a:solidFill>
                        <a:srgbClr val="6AA84F"/>
                      </a:solidFill>
                      <a:prstDash val="solid"/>
                      <a:round/>
                      <a:headEnd len="sm" w="sm" type="none"/>
                      <a:tailEnd len="sm" w="sm" type="none"/>
                    </a:lnL>
                    <a:lnR cap="flat" cmpd="sng" w="9525">
                      <a:solidFill>
                        <a:srgbClr val="6AA84F"/>
                      </a:solidFill>
                      <a:prstDash val="solid"/>
                      <a:round/>
                      <a:headEnd len="sm" w="sm" type="none"/>
                      <a:tailEnd len="sm" w="sm" type="none"/>
                    </a:lnR>
                    <a:lnT cap="flat" cmpd="sng" w="9525">
                      <a:solidFill>
                        <a:srgbClr val="6AA84F"/>
                      </a:solidFill>
                      <a:prstDash val="solid"/>
                      <a:round/>
                      <a:headEnd len="sm" w="sm" type="none"/>
                      <a:tailEnd len="sm" w="sm" type="none"/>
                    </a:lnT>
                    <a:lnB cap="flat" cmpd="sng" w="9525">
                      <a:solidFill>
                        <a:srgbClr val="6AA84F"/>
                      </a:solidFill>
                      <a:prstDash val="solid"/>
                      <a:round/>
                      <a:headEnd len="sm" w="sm" type="none"/>
                      <a:tailEnd len="sm" w="sm" type="none"/>
                    </a:lnB>
                    <a:solidFill>
                      <a:srgbClr val="000000"/>
                    </a:solidFill>
                  </a:tcPr>
                </a:tc>
                <a:tc>
                  <a:txBody>
                    <a:bodyPr/>
                    <a:lstStyle/>
                    <a:p>
                      <a:pPr indent="0" lvl="0" marL="0" rtl="0" algn="ctr">
                        <a:spcBef>
                          <a:spcPts val="0"/>
                        </a:spcBef>
                        <a:spcAft>
                          <a:spcPts val="0"/>
                        </a:spcAft>
                        <a:buNone/>
                      </a:pPr>
                      <a:r>
                        <a:rPr b="1" lang="en">
                          <a:solidFill>
                            <a:schemeClr val="dk1"/>
                          </a:solidFill>
                          <a:latin typeface="Open Sans"/>
                          <a:ea typeface="Open Sans"/>
                          <a:cs typeface="Open Sans"/>
                          <a:sym typeface="Open Sans"/>
                        </a:rPr>
                        <a:t>Day one</a:t>
                      </a:r>
                      <a:endParaRPr b="1">
                        <a:solidFill>
                          <a:schemeClr val="dk1"/>
                        </a:solidFill>
                        <a:latin typeface="Open Sans"/>
                        <a:ea typeface="Open Sans"/>
                        <a:cs typeface="Open Sans"/>
                        <a:sym typeface="Open Sans"/>
                      </a:endParaRPr>
                    </a:p>
                    <a:p>
                      <a:pPr indent="0" lvl="0" marL="0" rtl="0" algn="ctr">
                        <a:spcBef>
                          <a:spcPts val="0"/>
                        </a:spcBef>
                        <a:spcAft>
                          <a:spcPts val="0"/>
                        </a:spcAft>
                        <a:buNone/>
                      </a:pPr>
                      <a:r>
                        <a:rPr b="1" lang="en">
                          <a:solidFill>
                            <a:schemeClr val="dk1"/>
                          </a:solidFill>
                          <a:latin typeface="Open Sans"/>
                          <a:ea typeface="Open Sans"/>
                          <a:cs typeface="Open Sans"/>
                          <a:sym typeface="Open Sans"/>
                        </a:rPr>
                        <a:t>Second half</a:t>
                      </a:r>
                      <a:endParaRPr b="1">
                        <a:solidFill>
                          <a:schemeClr val="dk1"/>
                        </a:solidFill>
                        <a:latin typeface="Open Sans"/>
                        <a:ea typeface="Open Sans"/>
                        <a:cs typeface="Open Sans"/>
                        <a:sym typeface="Open Sans"/>
                      </a:endParaRPr>
                    </a:p>
                  </a:txBody>
                  <a:tcPr marT="91425" marB="91425" marR="91425" marL="91425">
                    <a:lnL cap="flat" cmpd="sng" w="9525">
                      <a:solidFill>
                        <a:srgbClr val="6AA84F"/>
                      </a:solidFill>
                      <a:prstDash val="solid"/>
                      <a:round/>
                      <a:headEnd len="sm" w="sm" type="none"/>
                      <a:tailEnd len="sm" w="sm" type="none"/>
                    </a:lnL>
                    <a:lnR cap="flat" cmpd="sng" w="9525">
                      <a:solidFill>
                        <a:srgbClr val="6AA84F"/>
                      </a:solidFill>
                      <a:prstDash val="solid"/>
                      <a:round/>
                      <a:headEnd len="sm" w="sm" type="none"/>
                      <a:tailEnd len="sm" w="sm" type="none"/>
                    </a:lnR>
                    <a:solidFill>
                      <a:srgbClr val="93C47D"/>
                    </a:solidFill>
                  </a:tcPr>
                </a:tc>
                <a:tc>
                  <a:txBody>
                    <a:bodyPr/>
                    <a:lstStyle/>
                    <a:p>
                      <a:pPr indent="0" lvl="0" marL="0" rtl="0" algn="ctr">
                        <a:spcBef>
                          <a:spcPts val="0"/>
                        </a:spcBef>
                        <a:spcAft>
                          <a:spcPts val="0"/>
                        </a:spcAft>
                        <a:buNone/>
                      </a:pPr>
                      <a:r>
                        <a:rPr b="1" lang="en">
                          <a:solidFill>
                            <a:schemeClr val="dk1"/>
                          </a:solidFill>
                          <a:latin typeface="Open Sans"/>
                          <a:ea typeface="Open Sans"/>
                          <a:cs typeface="Open Sans"/>
                          <a:sym typeface="Open Sans"/>
                        </a:rPr>
                        <a:t>Day two</a:t>
                      </a:r>
                      <a:endParaRPr b="1">
                        <a:solidFill>
                          <a:schemeClr val="dk1"/>
                        </a:solidFill>
                        <a:latin typeface="Open Sans"/>
                        <a:ea typeface="Open Sans"/>
                        <a:cs typeface="Open Sans"/>
                        <a:sym typeface="Open Sans"/>
                      </a:endParaRPr>
                    </a:p>
                    <a:p>
                      <a:pPr indent="0" lvl="0" marL="0" rtl="0" algn="ctr">
                        <a:spcBef>
                          <a:spcPts val="0"/>
                        </a:spcBef>
                        <a:spcAft>
                          <a:spcPts val="0"/>
                        </a:spcAft>
                        <a:buNone/>
                      </a:pPr>
                      <a:r>
                        <a:rPr b="1" lang="en">
                          <a:solidFill>
                            <a:schemeClr val="dk1"/>
                          </a:solidFill>
                          <a:latin typeface="Open Sans"/>
                          <a:ea typeface="Open Sans"/>
                          <a:cs typeface="Open Sans"/>
                          <a:sym typeface="Open Sans"/>
                        </a:rPr>
                        <a:t>First half</a:t>
                      </a:r>
                      <a:endParaRPr b="1">
                        <a:solidFill>
                          <a:schemeClr val="dk1"/>
                        </a:solidFill>
                        <a:latin typeface="Open Sans"/>
                        <a:ea typeface="Open Sans"/>
                        <a:cs typeface="Open Sans"/>
                        <a:sym typeface="Open Sans"/>
                      </a:endParaRPr>
                    </a:p>
                  </a:txBody>
                  <a:tcPr marT="91425" marB="91425" marR="91425" marL="91425">
                    <a:lnL cap="flat" cmpd="sng" w="9525">
                      <a:solidFill>
                        <a:srgbClr val="6AA84F"/>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FFD966"/>
                    </a:solidFill>
                  </a:tcPr>
                </a:tc>
                <a:tc>
                  <a:txBody>
                    <a:bodyPr/>
                    <a:lstStyle/>
                    <a:p>
                      <a:pPr indent="0" lvl="0" marL="0" rtl="0" algn="ctr">
                        <a:spcBef>
                          <a:spcPts val="0"/>
                        </a:spcBef>
                        <a:spcAft>
                          <a:spcPts val="0"/>
                        </a:spcAft>
                        <a:buNone/>
                      </a:pPr>
                      <a:r>
                        <a:rPr b="1" lang="en">
                          <a:solidFill>
                            <a:schemeClr val="dk1"/>
                          </a:solidFill>
                          <a:latin typeface="Open Sans"/>
                          <a:ea typeface="Open Sans"/>
                          <a:cs typeface="Open Sans"/>
                          <a:sym typeface="Open Sans"/>
                        </a:rPr>
                        <a:t>Day two</a:t>
                      </a:r>
                      <a:endParaRPr b="1">
                        <a:solidFill>
                          <a:schemeClr val="dk1"/>
                        </a:solidFill>
                        <a:latin typeface="Open Sans"/>
                        <a:ea typeface="Open Sans"/>
                        <a:cs typeface="Open Sans"/>
                        <a:sym typeface="Open Sans"/>
                      </a:endParaRPr>
                    </a:p>
                    <a:p>
                      <a:pPr indent="0" lvl="0" marL="0" rtl="0" algn="ctr">
                        <a:spcBef>
                          <a:spcPts val="0"/>
                        </a:spcBef>
                        <a:spcAft>
                          <a:spcPts val="0"/>
                        </a:spcAft>
                        <a:buNone/>
                      </a:pPr>
                      <a:r>
                        <a:rPr b="1" lang="en">
                          <a:solidFill>
                            <a:schemeClr val="dk1"/>
                          </a:solidFill>
                          <a:latin typeface="Open Sans"/>
                          <a:ea typeface="Open Sans"/>
                          <a:cs typeface="Open Sans"/>
                          <a:sym typeface="Open Sans"/>
                        </a:rPr>
                        <a:t>Second half</a:t>
                      </a:r>
                      <a:endParaRPr b="1">
                        <a:solidFill>
                          <a:schemeClr val="dk1"/>
                        </a:solidFill>
                        <a:latin typeface="Open Sans"/>
                        <a:ea typeface="Open Sans"/>
                        <a:cs typeface="Open Sans"/>
                        <a:sym typeface="Ope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F6B26B"/>
                    </a:solidFill>
                  </a:tcPr>
                </a:tc>
                <a:tc>
                  <a:txBody>
                    <a:bodyPr/>
                    <a:lstStyle/>
                    <a:p>
                      <a:pPr indent="0" lvl="0" marL="0" rtl="0" algn="ctr">
                        <a:spcBef>
                          <a:spcPts val="0"/>
                        </a:spcBef>
                        <a:spcAft>
                          <a:spcPts val="0"/>
                        </a:spcAft>
                        <a:buNone/>
                      </a:pPr>
                      <a:r>
                        <a:rPr b="1" lang="en">
                          <a:solidFill>
                            <a:schemeClr val="dk1"/>
                          </a:solidFill>
                          <a:latin typeface="Open Sans"/>
                          <a:ea typeface="Open Sans"/>
                          <a:cs typeface="Open Sans"/>
                          <a:sym typeface="Open Sans"/>
                        </a:rPr>
                        <a:t>Last day</a:t>
                      </a:r>
                      <a:endParaRPr b="1">
                        <a:solidFill>
                          <a:schemeClr val="dk1"/>
                        </a:solidFill>
                        <a:latin typeface="Open Sans"/>
                        <a:ea typeface="Open Sans"/>
                        <a:cs typeface="Open Sans"/>
                        <a:sym typeface="Open Sans"/>
                      </a:endParaRPr>
                    </a:p>
                    <a:p>
                      <a:pPr indent="0" lvl="0" marL="0" rtl="0" algn="ctr">
                        <a:spcBef>
                          <a:spcPts val="0"/>
                        </a:spcBef>
                        <a:spcAft>
                          <a:spcPts val="0"/>
                        </a:spcAft>
                        <a:buNone/>
                      </a:pPr>
                      <a:r>
                        <a:rPr b="1" lang="en">
                          <a:solidFill>
                            <a:schemeClr val="dk1"/>
                          </a:solidFill>
                          <a:latin typeface="Open Sans"/>
                          <a:ea typeface="Open Sans"/>
                          <a:cs typeface="Open Sans"/>
                          <a:sym typeface="Open Sans"/>
                        </a:rPr>
                        <a:t>First half</a:t>
                      </a:r>
                      <a:endParaRPr b="1">
                        <a:solidFill>
                          <a:schemeClr val="dk1"/>
                        </a:solidFill>
                        <a:latin typeface="Open Sans"/>
                        <a:ea typeface="Open Sans"/>
                        <a:cs typeface="Open Sans"/>
                        <a:sym typeface="Ope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E06666"/>
                    </a:solidFill>
                  </a:tcPr>
                </a:tc>
                <a:tc>
                  <a:txBody>
                    <a:bodyPr/>
                    <a:lstStyle/>
                    <a:p>
                      <a:pPr indent="0" lvl="0" marL="0" rtl="0" algn="ctr">
                        <a:spcBef>
                          <a:spcPts val="0"/>
                        </a:spcBef>
                        <a:spcAft>
                          <a:spcPts val="0"/>
                        </a:spcAft>
                        <a:buNone/>
                      </a:pPr>
                      <a:r>
                        <a:rPr b="1" lang="en">
                          <a:solidFill>
                            <a:schemeClr val="dk1"/>
                          </a:solidFill>
                          <a:latin typeface="Open Sans"/>
                          <a:ea typeface="Open Sans"/>
                          <a:cs typeface="Open Sans"/>
                          <a:sym typeface="Open Sans"/>
                        </a:rPr>
                        <a:t>Last day</a:t>
                      </a:r>
                      <a:endParaRPr b="1">
                        <a:solidFill>
                          <a:schemeClr val="dk1"/>
                        </a:solidFill>
                        <a:latin typeface="Open Sans"/>
                        <a:ea typeface="Open Sans"/>
                        <a:cs typeface="Open Sans"/>
                        <a:sym typeface="Open Sans"/>
                      </a:endParaRPr>
                    </a:p>
                    <a:p>
                      <a:pPr indent="0" lvl="0" marL="0" rtl="0" algn="ctr">
                        <a:spcBef>
                          <a:spcPts val="0"/>
                        </a:spcBef>
                        <a:spcAft>
                          <a:spcPts val="0"/>
                        </a:spcAft>
                        <a:buNone/>
                      </a:pPr>
                      <a:r>
                        <a:rPr b="1" lang="en">
                          <a:solidFill>
                            <a:schemeClr val="dk1"/>
                          </a:solidFill>
                          <a:latin typeface="Open Sans"/>
                          <a:ea typeface="Open Sans"/>
                          <a:cs typeface="Open Sans"/>
                          <a:sym typeface="Open Sans"/>
                        </a:rPr>
                        <a:t>Second half</a:t>
                      </a:r>
                      <a:endParaRPr b="1">
                        <a:solidFill>
                          <a:schemeClr val="dk1"/>
                        </a:solidFill>
                        <a:latin typeface="Open Sans"/>
                        <a:ea typeface="Open Sans"/>
                        <a:cs typeface="Open Sans"/>
                        <a:sym typeface="Ope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CC4125"/>
                    </a:solidFill>
                  </a:tcPr>
                </a:tc>
              </a:tr>
              <a:tr h="1048350">
                <a:tc>
                  <a:txBody>
                    <a:bodyPr/>
                    <a:lstStyle/>
                    <a:p>
                      <a:pPr indent="0" lvl="0" marL="0" rtl="0" algn="ctr">
                        <a:spcBef>
                          <a:spcPts val="0"/>
                        </a:spcBef>
                        <a:spcAft>
                          <a:spcPts val="0"/>
                        </a:spcAft>
                        <a:buNone/>
                      </a:pPr>
                      <a:r>
                        <a:rPr lang="en">
                          <a:solidFill>
                            <a:srgbClr val="B7B7B7"/>
                          </a:solidFill>
                          <a:latin typeface="Open Sans"/>
                          <a:ea typeface="Open Sans"/>
                          <a:cs typeface="Open Sans"/>
                          <a:sym typeface="Open Sans"/>
                        </a:rPr>
                        <a:t>Base colour</a:t>
                      </a:r>
                      <a:endParaRPr>
                        <a:solidFill>
                          <a:srgbClr val="B7B7B7"/>
                        </a:solidFill>
                        <a:latin typeface="Open Sans"/>
                        <a:ea typeface="Open Sans"/>
                        <a:cs typeface="Open Sans"/>
                        <a:sym typeface="Open Sans"/>
                      </a:endParaRPr>
                    </a:p>
                  </a:txBody>
                  <a:tcPr marT="91425" marB="91425" marR="91425" marL="91425">
                    <a:lnL cap="flat" cmpd="sng" w="9525">
                      <a:solidFill>
                        <a:srgbClr val="6AA84F"/>
                      </a:solidFill>
                      <a:prstDash val="solid"/>
                      <a:round/>
                      <a:headEnd len="sm" w="sm" type="none"/>
                      <a:tailEnd len="sm" w="sm" type="none"/>
                    </a:lnL>
                    <a:lnR cap="flat" cmpd="sng" w="9525">
                      <a:solidFill>
                        <a:srgbClr val="6AA84F"/>
                      </a:solidFill>
                      <a:prstDash val="solid"/>
                      <a:round/>
                      <a:headEnd len="sm" w="sm" type="none"/>
                      <a:tailEnd len="sm" w="sm" type="none"/>
                    </a:lnR>
                    <a:lnT cap="flat" cmpd="sng" w="9525">
                      <a:solidFill>
                        <a:srgbClr val="6AA84F"/>
                      </a:solidFill>
                      <a:prstDash val="solid"/>
                      <a:round/>
                      <a:headEnd len="sm" w="sm" type="none"/>
                      <a:tailEnd len="sm" w="sm" type="none"/>
                    </a:lnT>
                    <a:lnB cap="flat" cmpd="sng" w="9525">
                      <a:solidFill>
                        <a:srgbClr val="6AA84F"/>
                      </a:solidFill>
                      <a:prstDash val="solid"/>
                      <a:round/>
                      <a:headEnd len="sm" w="sm" type="none"/>
                      <a:tailEnd len="sm" w="sm" type="none"/>
                    </a:lnB>
                    <a:solidFill>
                      <a:srgbClr val="000000"/>
                    </a:solidFill>
                  </a:tcPr>
                </a:tc>
                <a:tc>
                  <a:txBody>
                    <a:bodyPr/>
                    <a:lstStyle/>
                    <a:p>
                      <a:pPr indent="0" lvl="0" marL="0" rtl="0" algn="ctr">
                        <a:spcBef>
                          <a:spcPts val="0"/>
                        </a:spcBef>
                        <a:spcAft>
                          <a:spcPts val="0"/>
                        </a:spcAft>
                        <a:buNone/>
                      </a:pPr>
                      <a:r>
                        <a:rPr lang="en">
                          <a:latin typeface="Open Sans"/>
                          <a:ea typeface="Open Sans"/>
                          <a:cs typeface="Open Sans"/>
                          <a:sym typeface="Open Sans"/>
                        </a:rPr>
                        <a:t>Line drawing</a:t>
                      </a:r>
                      <a:endParaRPr>
                        <a:latin typeface="Open Sans"/>
                        <a:ea typeface="Open Sans"/>
                        <a:cs typeface="Open Sans"/>
                        <a:sym typeface="Open Sans"/>
                      </a:endParaRPr>
                    </a:p>
                  </a:txBody>
                  <a:tcPr marT="91425" marB="91425" marR="91425" marL="91425">
                    <a:lnL cap="flat" cmpd="sng" w="9525">
                      <a:solidFill>
                        <a:srgbClr val="6AA84F"/>
                      </a:solidFill>
                      <a:prstDash val="solid"/>
                      <a:round/>
                      <a:headEnd len="sm" w="sm" type="none"/>
                      <a:tailEnd len="sm" w="sm" type="none"/>
                    </a:lnL>
                    <a:lnR cap="flat" cmpd="sng" w="9525">
                      <a:solidFill>
                        <a:srgbClr val="6AA84F"/>
                      </a:solidFill>
                      <a:prstDash val="solid"/>
                      <a:round/>
                      <a:headEnd len="sm" w="sm" type="none"/>
                      <a:tailEnd len="sm" w="sm" type="none"/>
                    </a:lnR>
                    <a:solidFill>
                      <a:srgbClr val="93C47D"/>
                    </a:solidFill>
                  </a:tcPr>
                </a:tc>
                <a:tc>
                  <a:txBody>
                    <a:bodyPr/>
                    <a:lstStyle/>
                    <a:p>
                      <a:pPr indent="0" lvl="0" marL="0" rtl="0" algn="ctr">
                        <a:spcBef>
                          <a:spcPts val="0"/>
                        </a:spcBef>
                        <a:spcAft>
                          <a:spcPts val="0"/>
                        </a:spcAft>
                        <a:buNone/>
                      </a:pPr>
                      <a:r>
                        <a:rPr lang="en">
                          <a:latin typeface="Open Sans"/>
                          <a:ea typeface="Open Sans"/>
                          <a:cs typeface="Open Sans"/>
                          <a:sym typeface="Open Sans"/>
                        </a:rPr>
                        <a:t>Dark greys in background</a:t>
                      </a:r>
                      <a:endParaRPr>
                        <a:latin typeface="Open Sans"/>
                        <a:ea typeface="Open Sans"/>
                        <a:cs typeface="Open Sans"/>
                        <a:sym typeface="Open Sans"/>
                      </a:endParaRPr>
                    </a:p>
                  </a:txBody>
                  <a:tcPr marT="91425" marB="91425" marR="91425" marL="91425">
                    <a:lnL cap="flat" cmpd="sng" w="9525">
                      <a:solidFill>
                        <a:srgbClr val="6AA84F"/>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FFD966"/>
                    </a:solidFill>
                  </a:tcPr>
                </a:tc>
                <a:tc>
                  <a:txBody>
                    <a:bodyPr/>
                    <a:lstStyle/>
                    <a:p>
                      <a:pPr indent="0" lvl="0" marL="0" rtl="0" algn="ctr">
                        <a:spcBef>
                          <a:spcPts val="0"/>
                        </a:spcBef>
                        <a:spcAft>
                          <a:spcPts val="0"/>
                        </a:spcAft>
                        <a:buNone/>
                      </a:pPr>
                      <a:r>
                        <a:rPr lang="en">
                          <a:solidFill>
                            <a:schemeClr val="dk1"/>
                          </a:solidFill>
                          <a:latin typeface="Open Sans"/>
                          <a:ea typeface="Open Sans"/>
                          <a:cs typeface="Open Sans"/>
                          <a:sym typeface="Open Sans"/>
                        </a:rPr>
                        <a:t>Dark greys in foreground</a:t>
                      </a:r>
                      <a:endParaRPr>
                        <a:latin typeface="Open Sans"/>
                        <a:ea typeface="Open Sans"/>
                        <a:cs typeface="Open Sans"/>
                        <a:sym typeface="Ope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F6B26B"/>
                    </a:solidFill>
                  </a:tcPr>
                </a:tc>
                <a:tc>
                  <a:txBody>
                    <a:bodyPr/>
                    <a:lstStyle/>
                    <a:p>
                      <a:pPr indent="0" lvl="0" marL="0" rtl="0" algn="ctr">
                        <a:spcBef>
                          <a:spcPts val="0"/>
                        </a:spcBef>
                        <a:spcAft>
                          <a:spcPts val="0"/>
                        </a:spcAft>
                        <a:buNone/>
                      </a:pPr>
                      <a:r>
                        <a:rPr lang="en">
                          <a:latin typeface="Open Sans"/>
                          <a:ea typeface="Open Sans"/>
                          <a:cs typeface="Open Sans"/>
                          <a:sym typeface="Open Sans"/>
                        </a:rPr>
                        <a:t>Light greys and whites in background</a:t>
                      </a:r>
                      <a:endParaRPr>
                        <a:latin typeface="Open Sans"/>
                        <a:ea typeface="Open Sans"/>
                        <a:cs typeface="Open Sans"/>
                        <a:sym typeface="Ope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E06666"/>
                    </a:solidFill>
                  </a:tcPr>
                </a:tc>
                <a:tc>
                  <a:txBody>
                    <a:bodyPr/>
                    <a:lstStyle/>
                    <a:p>
                      <a:pPr indent="0" lvl="0" marL="0" rtl="0" algn="ctr">
                        <a:spcBef>
                          <a:spcPts val="0"/>
                        </a:spcBef>
                        <a:spcAft>
                          <a:spcPts val="0"/>
                        </a:spcAft>
                        <a:buNone/>
                      </a:pPr>
                      <a:r>
                        <a:rPr lang="en">
                          <a:solidFill>
                            <a:schemeClr val="dk1"/>
                          </a:solidFill>
                          <a:latin typeface="Open Sans"/>
                          <a:ea typeface="Open Sans"/>
                          <a:cs typeface="Open Sans"/>
                          <a:sym typeface="Open Sans"/>
                        </a:rPr>
                        <a:t>Light greys and whites in foreground</a:t>
                      </a:r>
                      <a:endParaRPr>
                        <a:solidFill>
                          <a:schemeClr val="dk1"/>
                        </a:solidFill>
                        <a:latin typeface="Open Sans"/>
                        <a:ea typeface="Open Sans"/>
                        <a:cs typeface="Open Sans"/>
                        <a:sym typeface="Ope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CC4125"/>
                    </a:solidFill>
                  </a:tcPr>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sp>
        <p:nvSpPr>
          <p:cNvPr id="262" name="Google Shape;262;p53"/>
          <p:cNvSpPr txBox="1"/>
          <p:nvPr/>
        </p:nvSpPr>
        <p:spPr>
          <a:xfrm>
            <a:off x="6858000" y="100"/>
            <a:ext cx="2286000" cy="6858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Lisa O'Quinn</a:t>
            </a:r>
            <a:endParaRPr i="1" sz="2400">
              <a:solidFill>
                <a:srgbClr val="CCCCCC"/>
              </a:solidFill>
              <a:latin typeface="Cabin"/>
              <a:ea typeface="Cabin"/>
              <a:cs typeface="Cabin"/>
              <a:sym typeface="Cabin"/>
            </a:endParaRPr>
          </a:p>
          <a:p>
            <a:pPr indent="0" lvl="0" marL="0" marR="0" rtl="0" algn="ctr">
              <a:lnSpc>
                <a:spcPct val="100000"/>
              </a:lnSpc>
              <a:spcBef>
                <a:spcPts val="0"/>
              </a:spcBef>
              <a:spcAft>
                <a:spcPts val="0"/>
              </a:spcAft>
              <a:buNone/>
            </a:pPr>
            <a:r>
              <a:rPr i="1" lang="en" sz="2400">
                <a:solidFill>
                  <a:srgbClr val="CCCCCC"/>
                </a:solidFill>
                <a:latin typeface="Cabin"/>
                <a:ea typeface="Cabin"/>
                <a:cs typeface="Cabin"/>
                <a:sym typeface="Cabin"/>
              </a:rPr>
              <a:t>(Halifax)</a:t>
            </a:r>
            <a:endParaRPr i="1" sz="2400">
              <a:solidFill>
                <a:srgbClr val="CCCCCC"/>
              </a:solidFill>
              <a:latin typeface="Cabin"/>
              <a:ea typeface="Cabin"/>
              <a:cs typeface="Cabin"/>
              <a:sym typeface="Cabin"/>
            </a:endParaRPr>
          </a:p>
          <a:p>
            <a:pPr indent="0" lvl="0" marL="0" marR="0" rtl="0" algn="ctr">
              <a:lnSpc>
                <a:spcPct val="100000"/>
              </a:lnSpc>
              <a:spcBef>
                <a:spcPts val="0"/>
              </a:spcBef>
              <a:spcAft>
                <a:spcPts val="0"/>
              </a:spcAft>
              <a:buNone/>
            </a:pPr>
            <a:r>
              <a:rPr i="1" lang="en" sz="2400" u="sng">
                <a:solidFill>
                  <a:schemeClr val="hlink"/>
                </a:solidFill>
                <a:latin typeface="Cabin"/>
                <a:ea typeface="Cabin"/>
                <a:cs typeface="Cabin"/>
                <a:sym typeface="Cabin"/>
                <a:hlinkClick r:id="rId3"/>
              </a:rPr>
              <a:t>@needlebloom</a:t>
            </a:r>
            <a:endParaRPr i="1" sz="2400">
              <a:solidFill>
                <a:srgbClr val="CCCCCC"/>
              </a:solidFill>
              <a:latin typeface="Cabin"/>
              <a:ea typeface="Cabin"/>
              <a:cs typeface="Cabin"/>
              <a:sym typeface="Cabin"/>
            </a:endParaRPr>
          </a:p>
          <a:p>
            <a:pPr indent="0" lvl="0" marL="0" marR="0" rtl="0" algn="ctr">
              <a:lnSpc>
                <a:spcPct val="100000"/>
              </a:lnSpc>
              <a:spcBef>
                <a:spcPts val="0"/>
              </a:spcBef>
              <a:spcAft>
                <a:spcPts val="0"/>
              </a:spcAft>
              <a:buNone/>
            </a:pPr>
            <a:r>
              <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i="1" lang="en" sz="2400">
                <a:solidFill>
                  <a:srgbClr val="B7B7B7"/>
                </a:solidFill>
                <a:latin typeface="Cabin"/>
                <a:ea typeface="Cabin"/>
                <a:cs typeface="Cabin"/>
                <a:sym typeface="Cabin"/>
              </a:rPr>
              <a:t>Tattoos from 2022</a:t>
            </a:r>
            <a:endParaRPr sz="2400">
              <a:solidFill>
                <a:srgbClr val="B7B7B7"/>
              </a:solidFill>
              <a:latin typeface="Cabin"/>
              <a:ea typeface="Cabin"/>
              <a:cs typeface="Cabin"/>
              <a:sym typeface="Cabin"/>
            </a:endParaRPr>
          </a:p>
        </p:txBody>
      </p:sp>
      <p:pic>
        <p:nvPicPr>
          <p:cNvPr id="263" name="Google Shape;263;p53"/>
          <p:cNvPicPr preferRelativeResize="0"/>
          <p:nvPr/>
        </p:nvPicPr>
        <p:blipFill>
          <a:blip r:embed="rId4">
            <a:alphaModFix/>
          </a:blip>
          <a:stretch>
            <a:fillRect/>
          </a:stretch>
        </p:blipFill>
        <p:spPr>
          <a:xfrm>
            <a:off x="0" y="100"/>
            <a:ext cx="6857999" cy="6857999"/>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25" name="Shape 525"/>
        <p:cNvGrpSpPr/>
        <p:nvPr/>
      </p:nvGrpSpPr>
      <p:grpSpPr>
        <a:xfrm>
          <a:off x="0" y="0"/>
          <a:ext cx="0" cy="0"/>
          <a:chOff x="0" y="0"/>
          <a:chExt cx="0" cy="0"/>
        </a:xfrm>
      </p:grpSpPr>
      <p:pic>
        <p:nvPicPr>
          <p:cNvPr id="526" name="Google Shape;526;p89"/>
          <p:cNvPicPr preferRelativeResize="0"/>
          <p:nvPr/>
        </p:nvPicPr>
        <p:blipFill rotWithShape="1">
          <a:blip r:embed="rId3">
            <a:alphaModFix/>
          </a:blip>
          <a:srcRect b="21284" l="18202" r="50710" t="13348"/>
          <a:stretch/>
        </p:blipFill>
        <p:spPr>
          <a:xfrm>
            <a:off x="0" y="0"/>
            <a:ext cx="5218298" cy="6857999"/>
          </a:xfrm>
          <a:prstGeom prst="rect">
            <a:avLst/>
          </a:prstGeom>
          <a:noFill/>
          <a:ln>
            <a:noFill/>
          </a:ln>
        </p:spPr>
      </p:pic>
      <p:pic>
        <p:nvPicPr>
          <p:cNvPr id="527" name="Google Shape;527;p89"/>
          <p:cNvPicPr preferRelativeResize="0"/>
          <p:nvPr/>
        </p:nvPicPr>
        <p:blipFill rotWithShape="1">
          <a:blip r:embed="rId4">
            <a:alphaModFix/>
          </a:blip>
          <a:srcRect b="0" l="0" r="0" t="20312"/>
          <a:stretch/>
        </p:blipFill>
        <p:spPr>
          <a:xfrm>
            <a:off x="5034525" y="1282650"/>
            <a:ext cx="4109475" cy="42927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54"/>
          <p:cNvSpPr txBox="1"/>
          <p:nvPr/>
        </p:nvSpPr>
        <p:spPr>
          <a:xfrm>
            <a:off x="5432100" y="100"/>
            <a:ext cx="3711900" cy="6858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Dominik Modlinski</a:t>
            </a:r>
            <a:r>
              <a:rPr b="1" lang="en" sz="2400">
                <a:solidFill>
                  <a:srgbClr val="FFFFFF"/>
                </a:solidFill>
                <a:latin typeface="Cabin"/>
                <a:ea typeface="Cabin"/>
                <a:cs typeface="Cabin"/>
                <a:sym typeface="Cabin"/>
              </a:rPr>
              <a:t> </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i="1" lang="en" sz="2400" u="sng">
                <a:solidFill>
                  <a:schemeClr val="hlink"/>
                </a:solidFill>
                <a:latin typeface="Cabin"/>
                <a:ea typeface="Cabin"/>
                <a:cs typeface="Cabin"/>
                <a:sym typeface="Cabin"/>
                <a:hlinkClick r:id="rId3"/>
              </a:rPr>
              <a:t>@dmodlinski</a:t>
            </a:r>
            <a:endParaRPr i="1" sz="2400">
              <a:solidFill>
                <a:srgbClr val="CCCCCC"/>
              </a:solidFill>
              <a:latin typeface="Cabin"/>
              <a:ea typeface="Cabin"/>
              <a:cs typeface="Cabin"/>
              <a:sym typeface="Cabin"/>
            </a:endParaRPr>
          </a:p>
          <a:p>
            <a:pPr indent="0" lvl="0" marL="0" marR="0" rtl="0" algn="ctr">
              <a:lnSpc>
                <a:spcPct val="100000"/>
              </a:lnSpc>
              <a:spcBef>
                <a:spcPts val="0"/>
              </a:spcBef>
              <a:spcAft>
                <a:spcPts val="0"/>
              </a:spcAft>
              <a:buNone/>
            </a:pPr>
            <a:r>
              <a:rPr i="1" lang="en" sz="2400">
                <a:solidFill>
                  <a:srgbClr val="CCCCCC"/>
                </a:solidFill>
                <a:latin typeface="Cabin"/>
                <a:ea typeface="Cabin"/>
                <a:cs typeface="Cabin"/>
                <a:sym typeface="Cabin"/>
              </a:rPr>
              <a:t>(Canada)</a:t>
            </a:r>
            <a:endParaRPr i="1" sz="2400">
              <a:solidFill>
                <a:srgbClr val="CCCCCC"/>
              </a:solidFill>
              <a:latin typeface="Cabin"/>
              <a:ea typeface="Cabin"/>
              <a:cs typeface="Cabin"/>
              <a:sym typeface="Cabin"/>
            </a:endParaRPr>
          </a:p>
          <a:p>
            <a:pPr indent="0" lvl="0" marL="0" marR="0" rtl="0" algn="ctr">
              <a:lnSpc>
                <a:spcPct val="100000"/>
              </a:lnSpc>
              <a:spcBef>
                <a:spcPts val="0"/>
              </a:spcBef>
              <a:spcAft>
                <a:spcPts val="0"/>
              </a:spcAft>
              <a:buNone/>
            </a:pPr>
            <a:r>
              <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b="1" i="1" lang="en" sz="2400">
                <a:solidFill>
                  <a:srgbClr val="FFFFFF"/>
                </a:solidFill>
                <a:latin typeface="Cabin"/>
                <a:ea typeface="Cabin"/>
                <a:cs typeface="Cabin"/>
                <a:sym typeface="Cabin"/>
              </a:rPr>
              <a:t>Highlands of Hope</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N.d.</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27 x 36”</a:t>
            </a:r>
            <a:endParaRPr sz="2400">
              <a:solidFill>
                <a:srgbClr val="B7B7B7"/>
              </a:solidFill>
              <a:latin typeface="Cabin"/>
              <a:ea typeface="Cabin"/>
              <a:cs typeface="Cabin"/>
              <a:sym typeface="Cabin"/>
            </a:endParaRPr>
          </a:p>
        </p:txBody>
      </p:sp>
      <p:pic>
        <p:nvPicPr>
          <p:cNvPr id="269" name="Google Shape;269;p54"/>
          <p:cNvPicPr preferRelativeResize="0"/>
          <p:nvPr/>
        </p:nvPicPr>
        <p:blipFill>
          <a:blip r:embed="rId4">
            <a:alphaModFix/>
          </a:blip>
          <a:stretch>
            <a:fillRect/>
          </a:stretch>
        </p:blipFill>
        <p:spPr>
          <a:xfrm>
            <a:off x="0" y="0"/>
            <a:ext cx="5432089" cy="68580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p55"/>
          <p:cNvSpPr txBox="1"/>
          <p:nvPr/>
        </p:nvSpPr>
        <p:spPr>
          <a:xfrm>
            <a:off x="5486400" y="100"/>
            <a:ext cx="3657600" cy="6858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Brittany Anne Baum</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i="1" lang="en" sz="2400">
                <a:solidFill>
                  <a:srgbClr val="B7B7B7"/>
                </a:solidFill>
                <a:latin typeface="Cabin"/>
                <a:ea typeface="Cabin"/>
                <a:cs typeface="Cabin"/>
                <a:sym typeface="Cabin"/>
              </a:rPr>
              <a:t>(Camden, New Jersey)</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i="1" lang="en" sz="2400" u="sng">
                <a:solidFill>
                  <a:schemeClr val="hlink"/>
                </a:solidFill>
                <a:latin typeface="Cabin"/>
                <a:ea typeface="Cabin"/>
                <a:cs typeface="Cabin"/>
                <a:sym typeface="Cabin"/>
                <a:hlinkClick r:id="rId3"/>
              </a:rPr>
              <a:t>@zolaartfactory</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b="1" i="1" lang="en" sz="2400">
                <a:solidFill>
                  <a:srgbClr val="FFFFFF"/>
                </a:solidFill>
                <a:latin typeface="Cabin"/>
                <a:ea typeface="Cabin"/>
                <a:cs typeface="Cabin"/>
                <a:sym typeface="Cabin"/>
              </a:rPr>
              <a:t>Starting a portrait in paint</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2022</a:t>
            </a:r>
            <a:endParaRPr sz="2400">
              <a:solidFill>
                <a:srgbClr val="B7B7B7"/>
              </a:solidFill>
              <a:latin typeface="Cabin"/>
              <a:ea typeface="Cabin"/>
              <a:cs typeface="Cabin"/>
              <a:sym typeface="Cabin"/>
            </a:endParaRPr>
          </a:p>
        </p:txBody>
      </p:sp>
      <p:pic>
        <p:nvPicPr>
          <p:cNvPr id="275" name="Google Shape;275;p55" title="Brittany Anne Baum - starting a painted portrait.mp4">
            <a:hlinkClick r:id="rId4"/>
          </p:cNvPr>
          <p:cNvPicPr preferRelativeResize="0"/>
          <p:nvPr/>
        </p:nvPicPr>
        <p:blipFill>
          <a:blip r:embed="rId5">
            <a:alphaModFix/>
          </a:blip>
          <a:stretch>
            <a:fillRect/>
          </a:stretch>
        </p:blipFill>
        <p:spPr>
          <a:xfrm>
            <a:off x="0" y="100"/>
            <a:ext cx="3858768" cy="6858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75"/>
                                        </p:tgtEl>
                                        <p:attrNameLst>
                                          <p:attrName>style.visibility</p:attrName>
                                        </p:attrNameLst>
                                      </p:cBhvr>
                                      <p:to>
                                        <p:strVal val="visible"/>
                                      </p:to>
                                    </p:set>
                                    <p:animEffect filter="fade" transition="in">
                                      <p:cBhvr>
                                        <p:cTn dur="1000"/>
                                        <p:tgtEl>
                                          <p:spTgt spid="27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id="280" name="Google Shape;280;p56"/>
          <p:cNvSpPr txBox="1"/>
          <p:nvPr/>
        </p:nvSpPr>
        <p:spPr>
          <a:xfrm>
            <a:off x="7330400" y="175"/>
            <a:ext cx="1813500" cy="6858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Tom Thomson</a:t>
            </a:r>
            <a:r>
              <a:rPr lang="en" sz="2400">
                <a:solidFill>
                  <a:srgbClr val="B7B7B7"/>
                </a:solidFill>
                <a:latin typeface="Cabin"/>
                <a:ea typeface="Cabin"/>
                <a:cs typeface="Cabin"/>
                <a:sym typeface="Cabin"/>
              </a:rPr>
              <a:t> </a:t>
            </a:r>
            <a:r>
              <a:rPr i="1" lang="en" sz="2400">
                <a:solidFill>
                  <a:srgbClr val="CCCCCC"/>
                </a:solidFill>
                <a:latin typeface="Cabin"/>
                <a:ea typeface="Cabin"/>
                <a:cs typeface="Cabin"/>
                <a:sym typeface="Cabin"/>
              </a:rPr>
              <a:t>(Canada)</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b="1" i="1" lang="en" sz="2400">
                <a:solidFill>
                  <a:srgbClr val="FFFFFF"/>
                </a:solidFill>
                <a:latin typeface="Cabin"/>
                <a:ea typeface="Cabin"/>
                <a:cs typeface="Cabin"/>
                <a:sym typeface="Cabin"/>
              </a:rPr>
              <a:t>Golden Autumn</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1916-17</a:t>
            </a:r>
            <a:endParaRPr b="1" sz="2400">
              <a:solidFill>
                <a:srgbClr val="FFFFFF"/>
              </a:solidFill>
              <a:latin typeface="Cabin"/>
              <a:ea typeface="Cabin"/>
              <a:cs typeface="Cabin"/>
              <a:sym typeface="Cabin"/>
            </a:endParaRPr>
          </a:p>
        </p:txBody>
      </p:sp>
      <p:pic>
        <p:nvPicPr>
          <p:cNvPr id="281" name="Google Shape;281;p56"/>
          <p:cNvPicPr preferRelativeResize="0"/>
          <p:nvPr/>
        </p:nvPicPr>
        <p:blipFill>
          <a:blip r:embed="rId3">
            <a:alphaModFix/>
          </a:blip>
          <a:stretch>
            <a:fillRect/>
          </a:stretch>
        </p:blipFill>
        <p:spPr>
          <a:xfrm>
            <a:off x="0" y="0"/>
            <a:ext cx="7330412" cy="685799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sp>
        <p:nvSpPr>
          <p:cNvPr id="286" name="Google Shape;286;p57"/>
          <p:cNvSpPr txBox="1"/>
          <p:nvPr/>
        </p:nvSpPr>
        <p:spPr>
          <a:xfrm>
            <a:off x="-75" y="6187525"/>
            <a:ext cx="9144000" cy="6708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100">
                <a:solidFill>
                  <a:srgbClr val="FFFFFF"/>
                </a:solidFill>
                <a:latin typeface="Cabin"/>
                <a:ea typeface="Cabin"/>
                <a:cs typeface="Cabin"/>
                <a:sym typeface="Cabin"/>
              </a:rPr>
              <a:t>J.P. Muldoe </a:t>
            </a:r>
            <a:r>
              <a:rPr i="1" lang="en" sz="2100">
                <a:solidFill>
                  <a:srgbClr val="B7B7B7"/>
                </a:solidFill>
                <a:latin typeface="Cabin"/>
                <a:ea typeface="Cabin"/>
                <a:cs typeface="Cabin"/>
                <a:sym typeface="Cabin"/>
              </a:rPr>
              <a:t>(Gitxsan / Ts’msyen, BC) </a:t>
            </a:r>
            <a:r>
              <a:rPr lang="en" sz="2100" u="sng">
                <a:solidFill>
                  <a:schemeClr val="hlink"/>
                </a:solidFill>
                <a:latin typeface="Cabin"/>
                <a:ea typeface="Cabin"/>
                <a:cs typeface="Cabin"/>
                <a:sym typeface="Cabin"/>
                <a:hlinkClick r:id="rId3"/>
              </a:rPr>
              <a:t>@muldoeformline</a:t>
            </a:r>
            <a:r>
              <a:rPr i="1" lang="en" sz="2100">
                <a:solidFill>
                  <a:srgbClr val="B7B7B7"/>
                </a:solidFill>
                <a:latin typeface="Cabin"/>
                <a:ea typeface="Cabin"/>
                <a:cs typeface="Cabin"/>
                <a:sym typeface="Cabin"/>
              </a:rPr>
              <a:t>, </a:t>
            </a:r>
            <a:r>
              <a:rPr b="1" i="1" lang="en" sz="2100">
                <a:solidFill>
                  <a:srgbClr val="FFFFFF"/>
                </a:solidFill>
                <a:latin typeface="Cabin"/>
                <a:ea typeface="Cabin"/>
                <a:cs typeface="Cabin"/>
                <a:sym typeface="Cabin"/>
              </a:rPr>
              <a:t>Halibut (Txox)</a:t>
            </a:r>
            <a:r>
              <a:rPr lang="en" sz="2100">
                <a:solidFill>
                  <a:srgbClr val="B7B7B7"/>
                </a:solidFill>
                <a:latin typeface="Cabin"/>
                <a:ea typeface="Cabin"/>
                <a:cs typeface="Cabin"/>
                <a:sym typeface="Cabin"/>
              </a:rPr>
              <a:t>, 2024</a:t>
            </a:r>
            <a:endParaRPr sz="2100">
              <a:solidFill>
                <a:srgbClr val="B7B7B7"/>
              </a:solidFill>
              <a:latin typeface="Cabin"/>
              <a:ea typeface="Cabin"/>
              <a:cs typeface="Cabin"/>
              <a:sym typeface="Cabin"/>
            </a:endParaRPr>
          </a:p>
        </p:txBody>
      </p:sp>
      <p:pic>
        <p:nvPicPr>
          <p:cNvPr id="287" name="Google Shape;287;p57"/>
          <p:cNvPicPr preferRelativeResize="0"/>
          <p:nvPr/>
        </p:nvPicPr>
        <p:blipFill>
          <a:blip r:embed="rId4">
            <a:alphaModFix/>
          </a:blip>
          <a:stretch>
            <a:fillRect/>
          </a:stretch>
        </p:blipFill>
        <p:spPr>
          <a:xfrm>
            <a:off x="0" y="0"/>
            <a:ext cx="9143999" cy="618752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sp>
        <p:nvSpPr>
          <p:cNvPr id="292" name="Google Shape;292;p58"/>
          <p:cNvSpPr txBox="1"/>
          <p:nvPr>
            <p:ph idx="1" type="body"/>
          </p:nvPr>
        </p:nvSpPr>
        <p:spPr>
          <a:xfrm>
            <a:off x="0" y="5145750"/>
            <a:ext cx="9144000" cy="1712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Cabin"/>
                <a:ea typeface="Cabin"/>
                <a:cs typeface="Cabin"/>
                <a:sym typeface="Cabin"/>
              </a:rPr>
              <a:t>Medieval illustration of a hippo</a:t>
            </a:r>
            <a:endParaRPr>
              <a:latin typeface="Cabin"/>
              <a:ea typeface="Cabin"/>
              <a:cs typeface="Cabin"/>
              <a:sym typeface="Cabin"/>
            </a:endParaRPr>
          </a:p>
          <a:p>
            <a:pPr indent="0" lvl="0" marL="0" rtl="0" algn="ctr">
              <a:spcBef>
                <a:spcPts val="0"/>
              </a:spcBef>
              <a:spcAft>
                <a:spcPts val="0"/>
              </a:spcAft>
              <a:buNone/>
            </a:pPr>
            <a:r>
              <a:t/>
            </a:r>
            <a:endParaRPr>
              <a:latin typeface="Cabin"/>
              <a:ea typeface="Cabin"/>
              <a:cs typeface="Cabin"/>
              <a:sym typeface="Cabin"/>
            </a:endParaRPr>
          </a:p>
          <a:p>
            <a:pPr indent="0" lvl="0" marL="0" rtl="0" algn="ctr">
              <a:spcBef>
                <a:spcPts val="0"/>
              </a:spcBef>
              <a:spcAft>
                <a:spcPts val="0"/>
              </a:spcAft>
              <a:buNone/>
            </a:pPr>
            <a:r>
              <a:rPr i="1" lang="en">
                <a:solidFill>
                  <a:srgbClr val="B7B7B7"/>
                </a:solidFill>
                <a:latin typeface="Cabin"/>
                <a:ea typeface="Cabin"/>
                <a:cs typeface="Cabin"/>
                <a:sym typeface="Cabin"/>
              </a:rPr>
              <a:t>(BL, MS Yates Thompson 19, f. 50v)</a:t>
            </a:r>
            <a:endParaRPr i="1">
              <a:solidFill>
                <a:srgbClr val="B7B7B7"/>
              </a:solidFill>
              <a:latin typeface="Cabin"/>
              <a:ea typeface="Cabin"/>
              <a:cs typeface="Cabin"/>
              <a:sym typeface="Cabin"/>
            </a:endParaRPr>
          </a:p>
        </p:txBody>
      </p:sp>
      <p:pic>
        <p:nvPicPr>
          <p:cNvPr descr="Image" id="293" name="Google Shape;293;p58"/>
          <p:cNvPicPr preferRelativeResize="0"/>
          <p:nvPr/>
        </p:nvPicPr>
        <p:blipFill>
          <a:blip r:embed="rId3">
            <a:alphaModFix/>
          </a:blip>
          <a:stretch>
            <a:fillRect/>
          </a:stretch>
        </p:blipFill>
        <p:spPr>
          <a:xfrm>
            <a:off x="0" y="0"/>
            <a:ext cx="9144000" cy="515006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